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0"/>
    <p:restoredTop sz="94709"/>
  </p:normalViewPr>
  <p:slideViewPr>
    <p:cSldViewPr>
      <p:cViewPr varScale="1">
        <p:scale>
          <a:sx n="48" d="100"/>
          <a:sy n="48" d="100"/>
        </p:scale>
        <p:origin x="252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bg1"/>
                </a:solidFill>
                <a:latin typeface="Helvetica Neue LT Std 75"/>
                <a:cs typeface="Helvetica Neue LT Std 75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/>
              <a:t>La</a:t>
            </a:r>
            <a:r>
              <a:rPr spc="-35" dirty="0"/>
              <a:t> </a:t>
            </a:r>
            <a:r>
              <a:rPr spc="-5" dirty="0"/>
              <a:t>Fibre,</a:t>
            </a:r>
            <a:r>
              <a:rPr spc="-35" dirty="0"/>
              <a:t> </a:t>
            </a:r>
            <a:r>
              <a:rPr spc="-5" dirty="0"/>
              <a:t>accessible</a:t>
            </a:r>
            <a:r>
              <a:rPr spc="-30" dirty="0"/>
              <a:t> </a:t>
            </a:r>
            <a:r>
              <a:rPr dirty="0"/>
              <a:t>en</a:t>
            </a:r>
            <a:r>
              <a:rPr spc="-35" dirty="0"/>
              <a:t> </a:t>
            </a:r>
            <a:r>
              <a:rPr spc="-5" dirty="0"/>
              <a:t>France</a:t>
            </a:r>
            <a:r>
              <a:rPr spc="-30" dirty="0"/>
              <a:t> </a:t>
            </a:r>
            <a:r>
              <a:rPr dirty="0"/>
              <a:t>métropolitaine</a:t>
            </a:r>
            <a:r>
              <a:rPr spc="-35" dirty="0"/>
              <a:t> </a:t>
            </a:r>
            <a:r>
              <a:rPr spc="-5" dirty="0"/>
              <a:t>sous</a:t>
            </a:r>
            <a:r>
              <a:rPr spc="-30" dirty="0"/>
              <a:t> </a:t>
            </a:r>
            <a:r>
              <a:rPr dirty="0"/>
              <a:t>réserve</a:t>
            </a:r>
            <a:r>
              <a:rPr spc="-35" dirty="0"/>
              <a:t> </a:t>
            </a:r>
            <a:r>
              <a:rPr spc="-5" dirty="0"/>
              <a:t>d’éligibilité</a:t>
            </a:r>
            <a:r>
              <a:rPr spc="-30" dirty="0"/>
              <a:t> </a:t>
            </a:r>
            <a:r>
              <a:rPr spc="-5" dirty="0"/>
              <a:t>et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raccordement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spc="-5" dirty="0"/>
              <a:t>domicile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client.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b="0" spc="-20" dirty="0">
                <a:latin typeface="HelveticaNeueLTStd-Roman"/>
                <a:cs typeface="HelveticaNeueLTStd-Roman"/>
              </a:rPr>
              <a:t>Orange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SA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au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capital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10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640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226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396</a:t>
            </a:r>
            <a:r>
              <a:rPr b="0" spc="-150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Euro Sans"/>
                <a:cs typeface="Euro Sans"/>
              </a:rPr>
              <a:t>€</a:t>
            </a:r>
            <a:r>
              <a:rPr b="0" spc="-10" dirty="0">
                <a:latin typeface="Euro Sans"/>
                <a:cs typeface="Euro Sans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78,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rue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Olivier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Serres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75015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380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129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866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RCS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F5821F"/>
                </a:solidFill>
                <a:latin typeface="Helvetica Neue LT Std 75"/>
                <a:cs typeface="Helvetica Neue LT Std 75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bg1"/>
                </a:solidFill>
                <a:latin typeface="Helvetica Neue LT Std 75"/>
                <a:cs typeface="Helvetica Neue LT Std 75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/>
              <a:t>La</a:t>
            </a:r>
            <a:r>
              <a:rPr spc="-35" dirty="0"/>
              <a:t> </a:t>
            </a:r>
            <a:r>
              <a:rPr spc="-5" dirty="0"/>
              <a:t>Fibre,</a:t>
            </a:r>
            <a:r>
              <a:rPr spc="-35" dirty="0"/>
              <a:t> </a:t>
            </a:r>
            <a:r>
              <a:rPr spc="-5" dirty="0"/>
              <a:t>accessible</a:t>
            </a:r>
            <a:r>
              <a:rPr spc="-30" dirty="0"/>
              <a:t> </a:t>
            </a:r>
            <a:r>
              <a:rPr dirty="0"/>
              <a:t>en</a:t>
            </a:r>
            <a:r>
              <a:rPr spc="-35" dirty="0"/>
              <a:t> </a:t>
            </a:r>
            <a:r>
              <a:rPr spc="-5" dirty="0"/>
              <a:t>France</a:t>
            </a:r>
            <a:r>
              <a:rPr spc="-30" dirty="0"/>
              <a:t> </a:t>
            </a:r>
            <a:r>
              <a:rPr dirty="0"/>
              <a:t>métropolitaine</a:t>
            </a:r>
            <a:r>
              <a:rPr spc="-35" dirty="0"/>
              <a:t> </a:t>
            </a:r>
            <a:r>
              <a:rPr spc="-5" dirty="0"/>
              <a:t>sous</a:t>
            </a:r>
            <a:r>
              <a:rPr spc="-30" dirty="0"/>
              <a:t> </a:t>
            </a:r>
            <a:r>
              <a:rPr dirty="0"/>
              <a:t>réserve</a:t>
            </a:r>
            <a:r>
              <a:rPr spc="-35" dirty="0"/>
              <a:t> </a:t>
            </a:r>
            <a:r>
              <a:rPr spc="-5" dirty="0"/>
              <a:t>d’éligibilité</a:t>
            </a:r>
            <a:r>
              <a:rPr spc="-30" dirty="0"/>
              <a:t> </a:t>
            </a:r>
            <a:r>
              <a:rPr spc="-5" dirty="0"/>
              <a:t>et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raccordement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spc="-5" dirty="0"/>
              <a:t>domicile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client.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b="0" spc="-20" dirty="0">
                <a:latin typeface="HelveticaNeueLTStd-Roman"/>
                <a:cs typeface="HelveticaNeueLTStd-Roman"/>
              </a:rPr>
              <a:t>Orange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SA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au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capital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10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640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226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396</a:t>
            </a:r>
            <a:r>
              <a:rPr b="0" spc="-150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Euro Sans"/>
                <a:cs typeface="Euro Sans"/>
              </a:rPr>
              <a:t>€</a:t>
            </a:r>
            <a:r>
              <a:rPr b="0" spc="-10" dirty="0">
                <a:latin typeface="Euro Sans"/>
                <a:cs typeface="Euro Sans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78,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rue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Olivier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Serres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75015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380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129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866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RCS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F5821F"/>
                </a:solidFill>
                <a:latin typeface="Helvetica Neue LT Std 75"/>
                <a:cs typeface="Helvetica Neue LT Std 75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bg1"/>
                </a:solidFill>
                <a:latin typeface="Helvetica Neue LT Std 75"/>
                <a:cs typeface="Helvetica Neue LT Std 75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/>
              <a:t>La</a:t>
            </a:r>
            <a:r>
              <a:rPr spc="-35" dirty="0"/>
              <a:t> </a:t>
            </a:r>
            <a:r>
              <a:rPr spc="-5" dirty="0"/>
              <a:t>Fibre,</a:t>
            </a:r>
            <a:r>
              <a:rPr spc="-35" dirty="0"/>
              <a:t> </a:t>
            </a:r>
            <a:r>
              <a:rPr spc="-5" dirty="0"/>
              <a:t>accessible</a:t>
            </a:r>
            <a:r>
              <a:rPr spc="-30" dirty="0"/>
              <a:t> </a:t>
            </a:r>
            <a:r>
              <a:rPr dirty="0"/>
              <a:t>en</a:t>
            </a:r>
            <a:r>
              <a:rPr spc="-35" dirty="0"/>
              <a:t> </a:t>
            </a:r>
            <a:r>
              <a:rPr spc="-5" dirty="0"/>
              <a:t>France</a:t>
            </a:r>
            <a:r>
              <a:rPr spc="-30" dirty="0"/>
              <a:t> </a:t>
            </a:r>
            <a:r>
              <a:rPr dirty="0"/>
              <a:t>métropolitaine</a:t>
            </a:r>
            <a:r>
              <a:rPr spc="-35" dirty="0"/>
              <a:t> </a:t>
            </a:r>
            <a:r>
              <a:rPr spc="-5" dirty="0"/>
              <a:t>sous</a:t>
            </a:r>
            <a:r>
              <a:rPr spc="-30" dirty="0"/>
              <a:t> </a:t>
            </a:r>
            <a:r>
              <a:rPr dirty="0"/>
              <a:t>réserve</a:t>
            </a:r>
            <a:r>
              <a:rPr spc="-35" dirty="0"/>
              <a:t> </a:t>
            </a:r>
            <a:r>
              <a:rPr spc="-5" dirty="0"/>
              <a:t>d’éligibilité</a:t>
            </a:r>
            <a:r>
              <a:rPr spc="-30" dirty="0"/>
              <a:t> </a:t>
            </a:r>
            <a:r>
              <a:rPr spc="-5" dirty="0"/>
              <a:t>et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raccordement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spc="-5" dirty="0"/>
              <a:t>domicile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client.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b="0" spc="-20" dirty="0">
                <a:latin typeface="HelveticaNeueLTStd-Roman"/>
                <a:cs typeface="HelveticaNeueLTStd-Roman"/>
              </a:rPr>
              <a:t>Orange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SA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au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capital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10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640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226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396</a:t>
            </a:r>
            <a:r>
              <a:rPr b="0" spc="-150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Euro Sans"/>
                <a:cs typeface="Euro Sans"/>
              </a:rPr>
              <a:t>€</a:t>
            </a:r>
            <a:r>
              <a:rPr b="0" spc="-10" dirty="0">
                <a:latin typeface="Euro Sans"/>
                <a:cs typeface="Euro Sans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78,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rue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Olivier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Serres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75015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380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129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866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RCS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F5821F"/>
                </a:solidFill>
                <a:latin typeface="Helvetica Neue LT Std 75"/>
                <a:cs typeface="Helvetica Neue LT Std 75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bg1"/>
                </a:solidFill>
                <a:latin typeface="Helvetica Neue LT Std 75"/>
                <a:cs typeface="Helvetica Neue LT Std 75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/>
              <a:t>La</a:t>
            </a:r>
            <a:r>
              <a:rPr spc="-35" dirty="0"/>
              <a:t> </a:t>
            </a:r>
            <a:r>
              <a:rPr spc="-5" dirty="0"/>
              <a:t>Fibre,</a:t>
            </a:r>
            <a:r>
              <a:rPr spc="-35" dirty="0"/>
              <a:t> </a:t>
            </a:r>
            <a:r>
              <a:rPr spc="-5" dirty="0"/>
              <a:t>accessible</a:t>
            </a:r>
            <a:r>
              <a:rPr spc="-30" dirty="0"/>
              <a:t> </a:t>
            </a:r>
            <a:r>
              <a:rPr dirty="0"/>
              <a:t>en</a:t>
            </a:r>
            <a:r>
              <a:rPr spc="-35" dirty="0"/>
              <a:t> </a:t>
            </a:r>
            <a:r>
              <a:rPr spc="-5" dirty="0"/>
              <a:t>France</a:t>
            </a:r>
            <a:r>
              <a:rPr spc="-30" dirty="0"/>
              <a:t> </a:t>
            </a:r>
            <a:r>
              <a:rPr dirty="0"/>
              <a:t>métropolitaine</a:t>
            </a:r>
            <a:r>
              <a:rPr spc="-35" dirty="0"/>
              <a:t> </a:t>
            </a:r>
            <a:r>
              <a:rPr spc="-5" dirty="0"/>
              <a:t>sous</a:t>
            </a:r>
            <a:r>
              <a:rPr spc="-30" dirty="0"/>
              <a:t> </a:t>
            </a:r>
            <a:r>
              <a:rPr dirty="0"/>
              <a:t>réserve</a:t>
            </a:r>
            <a:r>
              <a:rPr spc="-35" dirty="0"/>
              <a:t> </a:t>
            </a:r>
            <a:r>
              <a:rPr spc="-5" dirty="0"/>
              <a:t>d’éligibilité</a:t>
            </a:r>
            <a:r>
              <a:rPr spc="-30" dirty="0"/>
              <a:t> </a:t>
            </a:r>
            <a:r>
              <a:rPr spc="-5" dirty="0"/>
              <a:t>et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raccordement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spc="-5" dirty="0"/>
              <a:t>domicile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client.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b="0" spc="-20" dirty="0">
                <a:latin typeface="HelveticaNeueLTStd-Roman"/>
                <a:cs typeface="HelveticaNeueLTStd-Roman"/>
              </a:rPr>
              <a:t>Orange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SA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au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capital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10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640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226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396</a:t>
            </a:r>
            <a:r>
              <a:rPr b="0" spc="-150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Euro Sans"/>
                <a:cs typeface="Euro Sans"/>
              </a:rPr>
              <a:t>€</a:t>
            </a:r>
            <a:r>
              <a:rPr b="0" spc="-10" dirty="0">
                <a:latin typeface="Euro Sans"/>
                <a:cs typeface="Euro Sans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78,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rue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Olivier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Serres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75015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380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129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866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RCS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bg1"/>
                </a:solidFill>
                <a:latin typeface="Helvetica Neue LT Std 75"/>
                <a:cs typeface="Helvetica Neue LT Std 75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/>
              <a:t>La</a:t>
            </a:r>
            <a:r>
              <a:rPr spc="-35" dirty="0"/>
              <a:t> </a:t>
            </a:r>
            <a:r>
              <a:rPr spc="-5" dirty="0"/>
              <a:t>Fibre,</a:t>
            </a:r>
            <a:r>
              <a:rPr spc="-35" dirty="0"/>
              <a:t> </a:t>
            </a:r>
            <a:r>
              <a:rPr spc="-5" dirty="0"/>
              <a:t>accessible</a:t>
            </a:r>
            <a:r>
              <a:rPr spc="-30" dirty="0"/>
              <a:t> </a:t>
            </a:r>
            <a:r>
              <a:rPr dirty="0"/>
              <a:t>en</a:t>
            </a:r>
            <a:r>
              <a:rPr spc="-35" dirty="0"/>
              <a:t> </a:t>
            </a:r>
            <a:r>
              <a:rPr spc="-5" dirty="0"/>
              <a:t>France</a:t>
            </a:r>
            <a:r>
              <a:rPr spc="-30" dirty="0"/>
              <a:t> </a:t>
            </a:r>
            <a:r>
              <a:rPr dirty="0"/>
              <a:t>métropolitaine</a:t>
            </a:r>
            <a:r>
              <a:rPr spc="-35" dirty="0"/>
              <a:t> </a:t>
            </a:r>
            <a:r>
              <a:rPr spc="-5" dirty="0"/>
              <a:t>sous</a:t>
            </a:r>
            <a:r>
              <a:rPr spc="-30" dirty="0"/>
              <a:t> </a:t>
            </a:r>
            <a:r>
              <a:rPr dirty="0"/>
              <a:t>réserve</a:t>
            </a:r>
            <a:r>
              <a:rPr spc="-35" dirty="0"/>
              <a:t> </a:t>
            </a:r>
            <a:r>
              <a:rPr spc="-5" dirty="0"/>
              <a:t>d’éligibilité</a:t>
            </a:r>
            <a:r>
              <a:rPr spc="-30" dirty="0"/>
              <a:t> </a:t>
            </a:r>
            <a:r>
              <a:rPr spc="-5" dirty="0"/>
              <a:t>et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raccordement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spc="-5" dirty="0"/>
              <a:t>domicile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client.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b="0" spc="-20" dirty="0">
                <a:latin typeface="HelveticaNeueLTStd-Roman"/>
                <a:cs typeface="HelveticaNeueLTStd-Roman"/>
              </a:rPr>
              <a:t>Orange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SA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au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capital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10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640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226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396</a:t>
            </a:r>
            <a:r>
              <a:rPr b="0" spc="-150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Euro Sans"/>
                <a:cs typeface="Euro Sans"/>
              </a:rPr>
              <a:t>€</a:t>
            </a:r>
            <a:r>
              <a:rPr b="0" spc="-10" dirty="0">
                <a:latin typeface="Euro Sans"/>
                <a:cs typeface="Euro Sans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78,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rue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Olivier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Serres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75015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380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129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866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RCS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59992" y="0"/>
                </a:moveTo>
                <a:lnTo>
                  <a:pt x="0" y="0"/>
                </a:lnTo>
                <a:lnTo>
                  <a:pt x="0" y="10692003"/>
                </a:lnTo>
                <a:lnTo>
                  <a:pt x="7559992" y="10692003"/>
                </a:lnTo>
                <a:lnTo>
                  <a:pt x="7559992" y="0"/>
                </a:lnTo>
                <a:close/>
              </a:path>
            </a:pathLst>
          </a:custGeom>
          <a:solidFill>
            <a:srgbClr val="0001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77990" y="9558007"/>
            <a:ext cx="756285" cy="756285"/>
          </a:xfrm>
          <a:custGeom>
            <a:avLst/>
            <a:gdLst/>
            <a:ahLst/>
            <a:cxnLst/>
            <a:rect l="l" t="t" r="r" b="b"/>
            <a:pathLst>
              <a:path w="756285" h="756284">
                <a:moveTo>
                  <a:pt x="756005" y="0"/>
                </a:moveTo>
                <a:lnTo>
                  <a:pt x="0" y="0"/>
                </a:lnTo>
                <a:lnTo>
                  <a:pt x="0" y="756005"/>
                </a:lnTo>
                <a:lnTo>
                  <a:pt x="756005" y="756005"/>
                </a:lnTo>
                <a:lnTo>
                  <a:pt x="756005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78498" y="9558489"/>
            <a:ext cx="755015" cy="755015"/>
          </a:xfrm>
          <a:custGeom>
            <a:avLst/>
            <a:gdLst/>
            <a:ahLst/>
            <a:cxnLst/>
            <a:rect l="l" t="t" r="r" b="b"/>
            <a:pathLst>
              <a:path w="755015" h="755015">
                <a:moveTo>
                  <a:pt x="755015" y="0"/>
                </a:moveTo>
                <a:lnTo>
                  <a:pt x="0" y="0"/>
                </a:lnTo>
                <a:lnTo>
                  <a:pt x="0" y="755015"/>
                </a:lnTo>
                <a:lnTo>
                  <a:pt x="755015" y="755015"/>
                </a:lnTo>
                <a:lnTo>
                  <a:pt x="755015" y="0"/>
                </a:lnTo>
                <a:close/>
              </a:path>
            </a:pathLst>
          </a:custGeom>
          <a:ln w="3175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19709" y="10106228"/>
            <a:ext cx="685165" cy="186055"/>
          </a:xfrm>
          <a:custGeom>
            <a:avLst/>
            <a:gdLst/>
            <a:ahLst/>
            <a:cxnLst/>
            <a:rect l="l" t="t" r="r" b="b"/>
            <a:pathLst>
              <a:path w="685165" h="186054">
                <a:moveTo>
                  <a:pt x="103949" y="92697"/>
                </a:moveTo>
                <a:lnTo>
                  <a:pt x="99669" y="67919"/>
                </a:lnTo>
                <a:lnTo>
                  <a:pt x="94716" y="60464"/>
                </a:lnTo>
                <a:lnTo>
                  <a:pt x="88201" y="50609"/>
                </a:lnTo>
                <a:lnTo>
                  <a:pt x="76403" y="43395"/>
                </a:lnTo>
                <a:lnTo>
                  <a:pt x="76403" y="92697"/>
                </a:lnTo>
                <a:lnTo>
                  <a:pt x="75488" y="103365"/>
                </a:lnTo>
                <a:lnTo>
                  <a:pt x="71920" y="113753"/>
                </a:lnTo>
                <a:lnTo>
                  <a:pt x="64503" y="121627"/>
                </a:lnTo>
                <a:lnTo>
                  <a:pt x="52019" y="124752"/>
                </a:lnTo>
                <a:lnTo>
                  <a:pt x="39446" y="121627"/>
                </a:lnTo>
                <a:lnTo>
                  <a:pt x="31978" y="113753"/>
                </a:lnTo>
                <a:lnTo>
                  <a:pt x="28384" y="103365"/>
                </a:lnTo>
                <a:lnTo>
                  <a:pt x="27470" y="92697"/>
                </a:lnTo>
                <a:lnTo>
                  <a:pt x="28384" y="81953"/>
                </a:lnTo>
                <a:lnTo>
                  <a:pt x="31978" y="71501"/>
                </a:lnTo>
                <a:lnTo>
                  <a:pt x="39446" y="63601"/>
                </a:lnTo>
                <a:lnTo>
                  <a:pt x="52019" y="60464"/>
                </a:lnTo>
                <a:lnTo>
                  <a:pt x="64503" y="63601"/>
                </a:lnTo>
                <a:lnTo>
                  <a:pt x="71920" y="71501"/>
                </a:lnTo>
                <a:lnTo>
                  <a:pt x="75488" y="81953"/>
                </a:lnTo>
                <a:lnTo>
                  <a:pt x="76403" y="92697"/>
                </a:lnTo>
                <a:lnTo>
                  <a:pt x="76403" y="43395"/>
                </a:lnTo>
                <a:lnTo>
                  <a:pt x="71628" y="40462"/>
                </a:lnTo>
                <a:lnTo>
                  <a:pt x="52019" y="37147"/>
                </a:lnTo>
                <a:lnTo>
                  <a:pt x="32346" y="40462"/>
                </a:lnTo>
                <a:lnTo>
                  <a:pt x="15748" y="50609"/>
                </a:lnTo>
                <a:lnTo>
                  <a:pt x="4279" y="67919"/>
                </a:lnTo>
                <a:lnTo>
                  <a:pt x="0" y="92697"/>
                </a:lnTo>
                <a:lnTo>
                  <a:pt x="4279" y="117411"/>
                </a:lnTo>
                <a:lnTo>
                  <a:pt x="15748" y="134696"/>
                </a:lnTo>
                <a:lnTo>
                  <a:pt x="32346" y="144830"/>
                </a:lnTo>
                <a:lnTo>
                  <a:pt x="52019" y="148145"/>
                </a:lnTo>
                <a:lnTo>
                  <a:pt x="71628" y="144830"/>
                </a:lnTo>
                <a:lnTo>
                  <a:pt x="88201" y="134696"/>
                </a:lnTo>
                <a:lnTo>
                  <a:pt x="94792" y="124752"/>
                </a:lnTo>
                <a:lnTo>
                  <a:pt x="99669" y="117411"/>
                </a:lnTo>
                <a:lnTo>
                  <a:pt x="103949" y="92697"/>
                </a:lnTo>
                <a:close/>
              </a:path>
              <a:path w="685165" h="186054">
                <a:moveTo>
                  <a:pt x="181546" y="37960"/>
                </a:moveTo>
                <a:lnTo>
                  <a:pt x="180479" y="37769"/>
                </a:lnTo>
                <a:lnTo>
                  <a:pt x="178066" y="37769"/>
                </a:lnTo>
                <a:lnTo>
                  <a:pt x="169329" y="39103"/>
                </a:lnTo>
                <a:lnTo>
                  <a:pt x="161099" y="42545"/>
                </a:lnTo>
                <a:lnTo>
                  <a:pt x="154101" y="47231"/>
                </a:lnTo>
                <a:lnTo>
                  <a:pt x="149098" y="52324"/>
                </a:lnTo>
                <a:lnTo>
                  <a:pt x="149098" y="39941"/>
                </a:lnTo>
                <a:lnTo>
                  <a:pt x="122872" y="39941"/>
                </a:lnTo>
                <a:lnTo>
                  <a:pt x="122872" y="145084"/>
                </a:lnTo>
                <a:lnTo>
                  <a:pt x="150888" y="145084"/>
                </a:lnTo>
                <a:lnTo>
                  <a:pt x="150888" y="75120"/>
                </a:lnTo>
                <a:lnTo>
                  <a:pt x="155613" y="69405"/>
                </a:lnTo>
                <a:lnTo>
                  <a:pt x="162687" y="65976"/>
                </a:lnTo>
                <a:lnTo>
                  <a:pt x="171183" y="64325"/>
                </a:lnTo>
                <a:lnTo>
                  <a:pt x="181546" y="63893"/>
                </a:lnTo>
                <a:lnTo>
                  <a:pt x="181546" y="37960"/>
                </a:lnTo>
                <a:close/>
              </a:path>
              <a:path w="685165" h="186054">
                <a:moveTo>
                  <a:pt x="282003" y="68897"/>
                </a:moveTo>
                <a:lnTo>
                  <a:pt x="279374" y="56832"/>
                </a:lnTo>
                <a:lnTo>
                  <a:pt x="279171" y="55854"/>
                </a:lnTo>
                <a:lnTo>
                  <a:pt x="270878" y="46037"/>
                </a:lnTo>
                <a:lnTo>
                  <a:pt x="257454" y="39865"/>
                </a:lnTo>
                <a:lnTo>
                  <a:pt x="239229" y="37719"/>
                </a:lnTo>
                <a:lnTo>
                  <a:pt x="225183" y="39001"/>
                </a:lnTo>
                <a:lnTo>
                  <a:pt x="213029" y="42849"/>
                </a:lnTo>
                <a:lnTo>
                  <a:pt x="202793" y="49263"/>
                </a:lnTo>
                <a:lnTo>
                  <a:pt x="194449" y="58229"/>
                </a:lnTo>
                <a:lnTo>
                  <a:pt x="213156" y="68897"/>
                </a:lnTo>
                <a:lnTo>
                  <a:pt x="218300" y="63677"/>
                </a:lnTo>
                <a:lnTo>
                  <a:pt x="224294" y="59905"/>
                </a:lnTo>
                <a:lnTo>
                  <a:pt x="231127" y="57607"/>
                </a:lnTo>
                <a:lnTo>
                  <a:pt x="238810" y="56832"/>
                </a:lnTo>
                <a:lnTo>
                  <a:pt x="249428" y="56832"/>
                </a:lnTo>
                <a:lnTo>
                  <a:pt x="255181" y="61277"/>
                </a:lnTo>
                <a:lnTo>
                  <a:pt x="255181" y="74828"/>
                </a:lnTo>
                <a:lnTo>
                  <a:pt x="254355" y="74980"/>
                </a:lnTo>
                <a:lnTo>
                  <a:pt x="254355" y="91490"/>
                </a:lnTo>
                <a:lnTo>
                  <a:pt x="254355" y="116420"/>
                </a:lnTo>
                <a:lnTo>
                  <a:pt x="247980" y="121285"/>
                </a:lnTo>
                <a:lnTo>
                  <a:pt x="241617" y="124739"/>
                </a:lnTo>
                <a:lnTo>
                  <a:pt x="235216" y="126796"/>
                </a:lnTo>
                <a:lnTo>
                  <a:pt x="228777" y="127482"/>
                </a:lnTo>
                <a:lnTo>
                  <a:pt x="220789" y="127482"/>
                </a:lnTo>
                <a:lnTo>
                  <a:pt x="216306" y="120891"/>
                </a:lnTo>
                <a:lnTo>
                  <a:pt x="216306" y="113766"/>
                </a:lnTo>
                <a:lnTo>
                  <a:pt x="218617" y="105473"/>
                </a:lnTo>
                <a:lnTo>
                  <a:pt x="225653" y="99161"/>
                </a:lnTo>
                <a:lnTo>
                  <a:pt x="237515" y="94576"/>
                </a:lnTo>
                <a:lnTo>
                  <a:pt x="254355" y="91490"/>
                </a:lnTo>
                <a:lnTo>
                  <a:pt x="254355" y="74980"/>
                </a:lnTo>
                <a:lnTo>
                  <a:pt x="226085" y="80010"/>
                </a:lnTo>
                <a:lnTo>
                  <a:pt x="205486" y="88341"/>
                </a:lnTo>
                <a:lnTo>
                  <a:pt x="193230" y="100152"/>
                </a:lnTo>
                <a:lnTo>
                  <a:pt x="189179" y="115735"/>
                </a:lnTo>
                <a:lnTo>
                  <a:pt x="191274" y="127939"/>
                </a:lnTo>
                <a:lnTo>
                  <a:pt x="197383" y="137655"/>
                </a:lnTo>
                <a:lnTo>
                  <a:pt x="207175" y="144068"/>
                </a:lnTo>
                <a:lnTo>
                  <a:pt x="220357" y="146380"/>
                </a:lnTo>
                <a:lnTo>
                  <a:pt x="229514" y="145745"/>
                </a:lnTo>
                <a:lnTo>
                  <a:pt x="238328" y="143814"/>
                </a:lnTo>
                <a:lnTo>
                  <a:pt x="246811" y="140538"/>
                </a:lnTo>
                <a:lnTo>
                  <a:pt x="254990" y="135864"/>
                </a:lnTo>
                <a:lnTo>
                  <a:pt x="257505" y="145161"/>
                </a:lnTo>
                <a:lnTo>
                  <a:pt x="282003" y="145161"/>
                </a:lnTo>
                <a:lnTo>
                  <a:pt x="281889" y="135864"/>
                </a:lnTo>
                <a:lnTo>
                  <a:pt x="281901" y="127482"/>
                </a:lnTo>
                <a:lnTo>
                  <a:pt x="281965" y="91490"/>
                </a:lnTo>
                <a:lnTo>
                  <a:pt x="282003" y="68897"/>
                </a:lnTo>
                <a:close/>
              </a:path>
              <a:path w="685165" h="186054">
                <a:moveTo>
                  <a:pt x="397992" y="71729"/>
                </a:moveTo>
                <a:lnTo>
                  <a:pt x="395909" y="56781"/>
                </a:lnTo>
                <a:lnTo>
                  <a:pt x="389712" y="46088"/>
                </a:lnTo>
                <a:lnTo>
                  <a:pt x="379450" y="39674"/>
                </a:lnTo>
                <a:lnTo>
                  <a:pt x="365201" y="37528"/>
                </a:lnTo>
                <a:lnTo>
                  <a:pt x="355955" y="38468"/>
                </a:lnTo>
                <a:lnTo>
                  <a:pt x="347179" y="41236"/>
                </a:lnTo>
                <a:lnTo>
                  <a:pt x="338416" y="45783"/>
                </a:lnTo>
                <a:lnTo>
                  <a:pt x="329171" y="52057"/>
                </a:lnTo>
                <a:lnTo>
                  <a:pt x="326720" y="39585"/>
                </a:lnTo>
                <a:lnTo>
                  <a:pt x="303784" y="42748"/>
                </a:lnTo>
                <a:lnTo>
                  <a:pt x="303784" y="144970"/>
                </a:lnTo>
                <a:lnTo>
                  <a:pt x="331177" y="144970"/>
                </a:lnTo>
                <a:lnTo>
                  <a:pt x="331177" y="69557"/>
                </a:lnTo>
                <a:lnTo>
                  <a:pt x="337972" y="64427"/>
                </a:lnTo>
                <a:lnTo>
                  <a:pt x="344474" y="60782"/>
                </a:lnTo>
                <a:lnTo>
                  <a:pt x="350774" y="58610"/>
                </a:lnTo>
                <a:lnTo>
                  <a:pt x="356958" y="57886"/>
                </a:lnTo>
                <a:lnTo>
                  <a:pt x="366953" y="57886"/>
                </a:lnTo>
                <a:lnTo>
                  <a:pt x="370357" y="63652"/>
                </a:lnTo>
                <a:lnTo>
                  <a:pt x="370357" y="144970"/>
                </a:lnTo>
                <a:lnTo>
                  <a:pt x="397992" y="144970"/>
                </a:lnTo>
                <a:lnTo>
                  <a:pt x="397992" y="71729"/>
                </a:lnTo>
                <a:close/>
              </a:path>
              <a:path w="685165" h="186054">
                <a:moveTo>
                  <a:pt x="514832" y="39585"/>
                </a:moveTo>
                <a:lnTo>
                  <a:pt x="491515" y="39585"/>
                </a:lnTo>
                <a:lnTo>
                  <a:pt x="489318" y="51727"/>
                </a:lnTo>
                <a:lnTo>
                  <a:pt x="488340" y="50050"/>
                </a:lnTo>
                <a:lnTo>
                  <a:pt x="488340" y="87033"/>
                </a:lnTo>
                <a:lnTo>
                  <a:pt x="487730" y="98425"/>
                </a:lnTo>
                <a:lnTo>
                  <a:pt x="484809" y="109931"/>
                </a:lnTo>
                <a:lnTo>
                  <a:pt x="477951" y="118872"/>
                </a:lnTo>
                <a:lnTo>
                  <a:pt x="465556" y="122529"/>
                </a:lnTo>
                <a:lnTo>
                  <a:pt x="453707" y="119024"/>
                </a:lnTo>
                <a:lnTo>
                  <a:pt x="447382" y="110261"/>
                </a:lnTo>
                <a:lnTo>
                  <a:pt x="444842" y="99034"/>
                </a:lnTo>
                <a:lnTo>
                  <a:pt x="444385" y="88176"/>
                </a:lnTo>
                <a:lnTo>
                  <a:pt x="446278" y="73355"/>
                </a:lnTo>
                <a:lnTo>
                  <a:pt x="486841" y="75425"/>
                </a:lnTo>
                <a:lnTo>
                  <a:pt x="488340" y="87033"/>
                </a:lnTo>
                <a:lnTo>
                  <a:pt x="488340" y="50050"/>
                </a:lnTo>
                <a:lnTo>
                  <a:pt x="487006" y="47764"/>
                </a:lnTo>
                <a:lnTo>
                  <a:pt x="481507" y="42976"/>
                </a:lnTo>
                <a:lnTo>
                  <a:pt x="472414" y="39141"/>
                </a:lnTo>
                <a:lnTo>
                  <a:pt x="459079" y="37604"/>
                </a:lnTo>
                <a:lnTo>
                  <a:pt x="443064" y="41249"/>
                </a:lnTo>
                <a:lnTo>
                  <a:pt x="429615" y="51879"/>
                </a:lnTo>
                <a:lnTo>
                  <a:pt x="420344" y="69075"/>
                </a:lnTo>
                <a:lnTo>
                  <a:pt x="416890" y="92456"/>
                </a:lnTo>
                <a:lnTo>
                  <a:pt x="420281" y="115684"/>
                </a:lnTo>
                <a:lnTo>
                  <a:pt x="429577" y="132092"/>
                </a:lnTo>
                <a:lnTo>
                  <a:pt x="443433" y="141833"/>
                </a:lnTo>
                <a:lnTo>
                  <a:pt x="460540" y="145046"/>
                </a:lnTo>
                <a:lnTo>
                  <a:pt x="470966" y="143751"/>
                </a:lnTo>
                <a:lnTo>
                  <a:pt x="478510" y="140335"/>
                </a:lnTo>
                <a:lnTo>
                  <a:pt x="483870" y="135458"/>
                </a:lnTo>
                <a:lnTo>
                  <a:pt x="487743" y="129794"/>
                </a:lnTo>
                <a:lnTo>
                  <a:pt x="488111" y="130187"/>
                </a:lnTo>
                <a:lnTo>
                  <a:pt x="488111" y="142290"/>
                </a:lnTo>
                <a:lnTo>
                  <a:pt x="486803" y="152933"/>
                </a:lnTo>
                <a:lnTo>
                  <a:pt x="482854" y="160210"/>
                </a:lnTo>
                <a:lnTo>
                  <a:pt x="476250" y="164388"/>
                </a:lnTo>
                <a:lnTo>
                  <a:pt x="466953" y="165722"/>
                </a:lnTo>
                <a:lnTo>
                  <a:pt x="451472" y="165722"/>
                </a:lnTo>
                <a:lnTo>
                  <a:pt x="448297" y="160566"/>
                </a:lnTo>
                <a:lnTo>
                  <a:pt x="447128" y="155371"/>
                </a:lnTo>
                <a:lnTo>
                  <a:pt x="419862" y="159766"/>
                </a:lnTo>
                <a:lnTo>
                  <a:pt x="425399" y="171500"/>
                </a:lnTo>
                <a:lnTo>
                  <a:pt x="435368" y="179692"/>
                </a:lnTo>
                <a:lnTo>
                  <a:pt x="448487" y="184480"/>
                </a:lnTo>
                <a:lnTo>
                  <a:pt x="463461" y="186016"/>
                </a:lnTo>
                <a:lnTo>
                  <a:pt x="492607" y="181013"/>
                </a:lnTo>
                <a:lnTo>
                  <a:pt x="514756" y="140335"/>
                </a:lnTo>
                <a:lnTo>
                  <a:pt x="514832" y="129794"/>
                </a:lnTo>
                <a:lnTo>
                  <a:pt x="514832" y="122529"/>
                </a:lnTo>
                <a:lnTo>
                  <a:pt x="514832" y="57213"/>
                </a:lnTo>
                <a:lnTo>
                  <a:pt x="514832" y="52171"/>
                </a:lnTo>
                <a:lnTo>
                  <a:pt x="514832" y="39585"/>
                </a:lnTo>
                <a:close/>
              </a:path>
              <a:path w="685165" h="186054">
                <a:moveTo>
                  <a:pt x="628777" y="91059"/>
                </a:moveTo>
                <a:lnTo>
                  <a:pt x="615950" y="51485"/>
                </a:lnTo>
                <a:lnTo>
                  <a:pt x="601573" y="41643"/>
                </a:lnTo>
                <a:lnTo>
                  <a:pt x="601573" y="78613"/>
                </a:lnTo>
                <a:lnTo>
                  <a:pt x="559041" y="78613"/>
                </a:lnTo>
                <a:lnTo>
                  <a:pt x="561124" y="69100"/>
                </a:lnTo>
                <a:lnTo>
                  <a:pt x="565518" y="62090"/>
                </a:lnTo>
                <a:lnTo>
                  <a:pt x="572046" y="57772"/>
                </a:lnTo>
                <a:lnTo>
                  <a:pt x="580529" y="56286"/>
                </a:lnTo>
                <a:lnTo>
                  <a:pt x="589318" y="57797"/>
                </a:lnTo>
                <a:lnTo>
                  <a:pt x="595947" y="62166"/>
                </a:lnTo>
                <a:lnTo>
                  <a:pt x="600125" y="69176"/>
                </a:lnTo>
                <a:lnTo>
                  <a:pt x="601573" y="78613"/>
                </a:lnTo>
                <a:lnTo>
                  <a:pt x="601573" y="41643"/>
                </a:lnTo>
                <a:lnTo>
                  <a:pt x="600786" y="41097"/>
                </a:lnTo>
                <a:lnTo>
                  <a:pt x="580529" y="37528"/>
                </a:lnTo>
                <a:lnTo>
                  <a:pt x="560070" y="41186"/>
                </a:lnTo>
                <a:lnTo>
                  <a:pt x="544626" y="51854"/>
                </a:lnTo>
                <a:lnTo>
                  <a:pt x="534860" y="69100"/>
                </a:lnTo>
                <a:lnTo>
                  <a:pt x="531456" y="92456"/>
                </a:lnTo>
                <a:lnTo>
                  <a:pt x="534822" y="115646"/>
                </a:lnTo>
                <a:lnTo>
                  <a:pt x="544563" y="132765"/>
                </a:lnTo>
                <a:lnTo>
                  <a:pt x="560095" y="143370"/>
                </a:lnTo>
                <a:lnTo>
                  <a:pt x="580859" y="147002"/>
                </a:lnTo>
                <a:lnTo>
                  <a:pt x="596011" y="145542"/>
                </a:lnTo>
                <a:lnTo>
                  <a:pt x="608914" y="141211"/>
                </a:lnTo>
                <a:lnTo>
                  <a:pt x="619417" y="134073"/>
                </a:lnTo>
                <a:lnTo>
                  <a:pt x="625576" y="126479"/>
                </a:lnTo>
                <a:lnTo>
                  <a:pt x="627405" y="124231"/>
                </a:lnTo>
                <a:lnTo>
                  <a:pt x="607174" y="113017"/>
                </a:lnTo>
                <a:lnTo>
                  <a:pt x="602195" y="119049"/>
                </a:lnTo>
                <a:lnTo>
                  <a:pt x="596747" y="123240"/>
                </a:lnTo>
                <a:lnTo>
                  <a:pt x="590550" y="125691"/>
                </a:lnTo>
                <a:lnTo>
                  <a:pt x="583311" y="126479"/>
                </a:lnTo>
                <a:lnTo>
                  <a:pt x="572655" y="124612"/>
                </a:lnTo>
                <a:lnTo>
                  <a:pt x="564997" y="118986"/>
                </a:lnTo>
                <a:lnTo>
                  <a:pt x="560336" y="109613"/>
                </a:lnTo>
                <a:lnTo>
                  <a:pt x="558647" y="96494"/>
                </a:lnTo>
                <a:lnTo>
                  <a:pt x="628446" y="96494"/>
                </a:lnTo>
                <a:lnTo>
                  <a:pt x="628446" y="94691"/>
                </a:lnTo>
                <a:lnTo>
                  <a:pt x="628777" y="92862"/>
                </a:lnTo>
                <a:lnTo>
                  <a:pt x="628777" y="91059"/>
                </a:lnTo>
                <a:close/>
              </a:path>
              <a:path w="685165" h="186054">
                <a:moveTo>
                  <a:pt x="639559" y="0"/>
                </a:moveTo>
                <a:lnTo>
                  <a:pt x="612140" y="0"/>
                </a:lnTo>
                <a:lnTo>
                  <a:pt x="612140" y="4648"/>
                </a:lnTo>
                <a:lnTo>
                  <a:pt x="622985" y="4648"/>
                </a:lnTo>
                <a:lnTo>
                  <a:pt x="622985" y="34798"/>
                </a:lnTo>
                <a:lnTo>
                  <a:pt x="628764" y="34798"/>
                </a:lnTo>
                <a:lnTo>
                  <a:pt x="628764" y="4648"/>
                </a:lnTo>
                <a:lnTo>
                  <a:pt x="639559" y="4648"/>
                </a:lnTo>
                <a:lnTo>
                  <a:pt x="639559" y="0"/>
                </a:lnTo>
                <a:close/>
              </a:path>
              <a:path w="685165" h="186054">
                <a:moveTo>
                  <a:pt x="684898" y="0"/>
                </a:moveTo>
                <a:lnTo>
                  <a:pt x="676008" y="0"/>
                </a:lnTo>
                <a:lnTo>
                  <a:pt x="665886" y="26390"/>
                </a:lnTo>
                <a:lnTo>
                  <a:pt x="657783" y="5740"/>
                </a:lnTo>
                <a:lnTo>
                  <a:pt x="655535" y="0"/>
                </a:lnTo>
                <a:lnTo>
                  <a:pt x="646696" y="0"/>
                </a:lnTo>
                <a:lnTo>
                  <a:pt x="646696" y="34798"/>
                </a:lnTo>
                <a:lnTo>
                  <a:pt x="652386" y="34798"/>
                </a:lnTo>
                <a:lnTo>
                  <a:pt x="652386" y="5740"/>
                </a:lnTo>
                <a:lnTo>
                  <a:pt x="663841" y="34798"/>
                </a:lnTo>
                <a:lnTo>
                  <a:pt x="667550" y="34798"/>
                </a:lnTo>
                <a:lnTo>
                  <a:pt x="670839" y="26390"/>
                </a:lnTo>
                <a:lnTo>
                  <a:pt x="678916" y="5740"/>
                </a:lnTo>
                <a:lnTo>
                  <a:pt x="679081" y="5740"/>
                </a:lnTo>
                <a:lnTo>
                  <a:pt x="679081" y="34798"/>
                </a:lnTo>
                <a:lnTo>
                  <a:pt x="684898" y="34798"/>
                </a:lnTo>
                <a:lnTo>
                  <a:pt x="684898" y="5740"/>
                </a:lnTo>
                <a:lnTo>
                  <a:pt x="6848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5300" y="190951"/>
            <a:ext cx="6832249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F5821F"/>
                </a:solidFill>
                <a:latin typeface="Helvetica Neue LT Std 75"/>
                <a:cs typeface="Helvetica Neue LT Std 75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99299" y="10073299"/>
            <a:ext cx="5433059" cy="275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chemeClr val="bg1"/>
                </a:solidFill>
                <a:latin typeface="Helvetica Neue LT Std 75"/>
                <a:cs typeface="Helvetica Neue LT Std 75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/>
              <a:t>La</a:t>
            </a:r>
            <a:r>
              <a:rPr spc="-35" dirty="0"/>
              <a:t> </a:t>
            </a:r>
            <a:r>
              <a:rPr spc="-5" dirty="0"/>
              <a:t>Fibre,</a:t>
            </a:r>
            <a:r>
              <a:rPr spc="-35" dirty="0"/>
              <a:t> </a:t>
            </a:r>
            <a:r>
              <a:rPr spc="-5" dirty="0"/>
              <a:t>accessible</a:t>
            </a:r>
            <a:r>
              <a:rPr spc="-30" dirty="0"/>
              <a:t> </a:t>
            </a:r>
            <a:r>
              <a:rPr dirty="0"/>
              <a:t>en</a:t>
            </a:r>
            <a:r>
              <a:rPr spc="-35" dirty="0"/>
              <a:t> </a:t>
            </a:r>
            <a:r>
              <a:rPr spc="-5" dirty="0"/>
              <a:t>France</a:t>
            </a:r>
            <a:r>
              <a:rPr spc="-30" dirty="0"/>
              <a:t> </a:t>
            </a:r>
            <a:r>
              <a:rPr dirty="0"/>
              <a:t>métropolitaine</a:t>
            </a:r>
            <a:r>
              <a:rPr spc="-35" dirty="0"/>
              <a:t> </a:t>
            </a:r>
            <a:r>
              <a:rPr spc="-5" dirty="0"/>
              <a:t>sous</a:t>
            </a:r>
            <a:r>
              <a:rPr spc="-30" dirty="0"/>
              <a:t> </a:t>
            </a:r>
            <a:r>
              <a:rPr dirty="0"/>
              <a:t>réserve</a:t>
            </a:r>
            <a:r>
              <a:rPr spc="-35" dirty="0"/>
              <a:t> </a:t>
            </a:r>
            <a:r>
              <a:rPr spc="-5" dirty="0"/>
              <a:t>d’éligibilité</a:t>
            </a:r>
            <a:r>
              <a:rPr spc="-30" dirty="0"/>
              <a:t> </a:t>
            </a:r>
            <a:r>
              <a:rPr spc="-5" dirty="0"/>
              <a:t>et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raccordement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spc="-5" dirty="0"/>
              <a:t>domicile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client.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b="0" spc="-20" dirty="0">
                <a:latin typeface="HelveticaNeueLTStd-Roman"/>
                <a:cs typeface="HelveticaNeueLTStd-Roman"/>
              </a:rPr>
              <a:t>Orange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SA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au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capital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10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640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226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396</a:t>
            </a:r>
            <a:r>
              <a:rPr b="0" spc="-150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Euro Sans"/>
                <a:cs typeface="Euro Sans"/>
              </a:rPr>
              <a:t>€</a:t>
            </a:r>
            <a:r>
              <a:rPr b="0" spc="-10" dirty="0">
                <a:latin typeface="Euro Sans"/>
                <a:cs typeface="Euro Sans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78,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rue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Olivier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Serres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75015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380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129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866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RCS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sp>
        <p:nvSpPr>
          <p:cNvPr id="7" name="MSIPCMContentMarking" descr="{&quot;HashCode&quot;:-309203560,&quot;Placement&quot;:&quot;Footer&quot;,&quot;Top&quot;:825.8,&quot;Left&quot;:252.558655,&quot;SlideWidth&quot;:595,&quot;SlideHeight&quot;:842}">
            <a:extLst>
              <a:ext uri="{FF2B5EF4-FFF2-40B4-BE49-F238E27FC236}">
                <a16:creationId xmlns:a16="http://schemas.microsoft.com/office/drawing/2014/main" xmlns="" id="{12F2C37C-AC4D-4E40-9D14-2D1B7C5FFC16}"/>
              </a:ext>
            </a:extLst>
          </p:cNvPr>
          <p:cNvSpPr txBox="1"/>
          <p:nvPr userDrawn="1"/>
        </p:nvSpPr>
        <p:spPr>
          <a:xfrm>
            <a:off x="3207495" y="10487660"/>
            <a:ext cx="1141510" cy="2057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800">
                <a:solidFill>
                  <a:srgbClr val="ED7D31"/>
                </a:solidFill>
                <a:latin typeface="Helvetica 75 Bold" panose="020B0804020202020204" pitchFamily="34" charset="0"/>
              </a:rPr>
              <a:t>Orange Restricted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object 263"/>
          <p:cNvGrpSpPr/>
          <p:nvPr/>
        </p:nvGrpSpPr>
        <p:grpSpPr>
          <a:xfrm>
            <a:off x="5012999" y="378005"/>
            <a:ext cx="2547620" cy="1129030"/>
            <a:chOff x="5012999" y="378005"/>
            <a:chExt cx="2547620" cy="1129030"/>
          </a:xfrm>
        </p:grpSpPr>
        <p:sp>
          <p:nvSpPr>
            <p:cNvPr id="264" name="object 264"/>
            <p:cNvSpPr/>
            <p:nvPr/>
          </p:nvSpPr>
          <p:spPr>
            <a:xfrm>
              <a:off x="7083127" y="1343625"/>
              <a:ext cx="476884" cy="163830"/>
            </a:xfrm>
            <a:custGeom>
              <a:avLst/>
              <a:gdLst/>
              <a:ahLst/>
              <a:cxnLst/>
              <a:rect l="l" t="t" r="r" b="b"/>
              <a:pathLst>
                <a:path w="476884" h="163830">
                  <a:moveTo>
                    <a:pt x="0" y="163258"/>
                  </a:moveTo>
                  <a:lnTo>
                    <a:pt x="476877" y="163258"/>
                  </a:lnTo>
                  <a:lnTo>
                    <a:pt x="476877" y="0"/>
                  </a:lnTo>
                  <a:lnTo>
                    <a:pt x="0" y="0"/>
                  </a:lnTo>
                  <a:lnTo>
                    <a:pt x="0" y="163258"/>
                  </a:lnTo>
                  <a:close/>
                </a:path>
              </a:pathLst>
            </a:custGeom>
            <a:solidFill>
              <a:srgbClr val="8071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6290608" y="1180369"/>
              <a:ext cx="1270000" cy="163830"/>
            </a:xfrm>
            <a:custGeom>
              <a:avLst/>
              <a:gdLst/>
              <a:ahLst/>
              <a:cxnLst/>
              <a:rect l="l" t="t" r="r" b="b"/>
              <a:pathLst>
                <a:path w="1270000" h="163830">
                  <a:moveTo>
                    <a:pt x="0" y="163258"/>
                  </a:moveTo>
                  <a:lnTo>
                    <a:pt x="1269396" y="163258"/>
                  </a:lnTo>
                  <a:lnTo>
                    <a:pt x="1269396" y="0"/>
                  </a:lnTo>
                  <a:lnTo>
                    <a:pt x="0" y="0"/>
                  </a:lnTo>
                  <a:lnTo>
                    <a:pt x="0" y="163258"/>
                  </a:lnTo>
                  <a:close/>
                </a:path>
              </a:pathLst>
            </a:custGeom>
            <a:solidFill>
              <a:srgbClr val="1168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5593063" y="1017221"/>
              <a:ext cx="1967230" cy="163830"/>
            </a:xfrm>
            <a:custGeom>
              <a:avLst/>
              <a:gdLst/>
              <a:ahLst/>
              <a:cxnLst/>
              <a:rect l="l" t="t" r="r" b="b"/>
              <a:pathLst>
                <a:path w="1967229" h="163830">
                  <a:moveTo>
                    <a:pt x="0" y="163258"/>
                  </a:moveTo>
                  <a:lnTo>
                    <a:pt x="1966941" y="163258"/>
                  </a:lnTo>
                  <a:lnTo>
                    <a:pt x="1966941" y="0"/>
                  </a:lnTo>
                  <a:lnTo>
                    <a:pt x="0" y="0"/>
                  </a:lnTo>
                  <a:lnTo>
                    <a:pt x="0" y="163258"/>
                  </a:lnTo>
                  <a:close/>
                </a:path>
              </a:pathLst>
            </a:custGeom>
            <a:solidFill>
              <a:srgbClr val="57C3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6121728" y="690660"/>
              <a:ext cx="1438275" cy="163830"/>
            </a:xfrm>
            <a:custGeom>
              <a:avLst/>
              <a:gdLst/>
              <a:ahLst/>
              <a:cxnLst/>
              <a:rect l="l" t="t" r="r" b="b"/>
              <a:pathLst>
                <a:path w="1438275" h="163830">
                  <a:moveTo>
                    <a:pt x="0" y="163258"/>
                  </a:moveTo>
                  <a:lnTo>
                    <a:pt x="1438276" y="163258"/>
                  </a:lnTo>
                  <a:lnTo>
                    <a:pt x="1438276" y="0"/>
                  </a:lnTo>
                  <a:lnTo>
                    <a:pt x="0" y="0"/>
                  </a:lnTo>
                  <a:lnTo>
                    <a:pt x="0" y="163258"/>
                  </a:lnTo>
                  <a:close/>
                </a:path>
              </a:pathLst>
            </a:custGeom>
            <a:solidFill>
              <a:srgbClr val="FFE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5012999" y="527407"/>
              <a:ext cx="2547620" cy="163830"/>
            </a:xfrm>
            <a:custGeom>
              <a:avLst/>
              <a:gdLst/>
              <a:ahLst/>
              <a:cxnLst/>
              <a:rect l="l" t="t" r="r" b="b"/>
              <a:pathLst>
                <a:path w="2547620" h="163829">
                  <a:moveTo>
                    <a:pt x="0" y="163258"/>
                  </a:moveTo>
                  <a:lnTo>
                    <a:pt x="2547005" y="163258"/>
                  </a:lnTo>
                  <a:lnTo>
                    <a:pt x="2547005" y="0"/>
                  </a:lnTo>
                  <a:lnTo>
                    <a:pt x="0" y="0"/>
                  </a:lnTo>
                  <a:lnTo>
                    <a:pt x="0" y="163258"/>
                  </a:lnTo>
                  <a:close/>
                </a:path>
              </a:pathLst>
            </a:custGeom>
            <a:solidFill>
              <a:srgbClr val="FCA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6290608" y="378005"/>
              <a:ext cx="1270000" cy="149860"/>
            </a:xfrm>
            <a:custGeom>
              <a:avLst/>
              <a:gdLst/>
              <a:ahLst/>
              <a:cxnLst/>
              <a:rect l="l" t="t" r="r" b="b"/>
              <a:pathLst>
                <a:path w="1270000" h="149859">
                  <a:moveTo>
                    <a:pt x="0" y="149644"/>
                  </a:moveTo>
                  <a:lnTo>
                    <a:pt x="1269396" y="149644"/>
                  </a:lnTo>
                  <a:lnTo>
                    <a:pt x="1269396" y="0"/>
                  </a:lnTo>
                  <a:lnTo>
                    <a:pt x="0" y="0"/>
                  </a:lnTo>
                  <a:lnTo>
                    <a:pt x="0" y="149644"/>
                  </a:lnTo>
                  <a:close/>
                </a:path>
              </a:pathLst>
            </a:custGeom>
            <a:solidFill>
              <a:srgbClr val="F68B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6870672" y="853968"/>
              <a:ext cx="689610" cy="163830"/>
            </a:xfrm>
            <a:custGeom>
              <a:avLst/>
              <a:gdLst/>
              <a:ahLst/>
              <a:cxnLst/>
              <a:rect l="l" t="t" r="r" b="b"/>
              <a:pathLst>
                <a:path w="689609" h="163830">
                  <a:moveTo>
                    <a:pt x="0" y="163258"/>
                  </a:moveTo>
                  <a:lnTo>
                    <a:pt x="689333" y="163258"/>
                  </a:lnTo>
                  <a:lnTo>
                    <a:pt x="689333" y="0"/>
                  </a:lnTo>
                  <a:lnTo>
                    <a:pt x="0" y="0"/>
                  </a:lnTo>
                  <a:lnTo>
                    <a:pt x="0" y="163258"/>
                  </a:lnTo>
                  <a:close/>
                </a:path>
              </a:pathLst>
            </a:custGeom>
            <a:solidFill>
              <a:srgbClr val="39BB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88" name="Image 287">
            <a:extLst>
              <a:ext uri="{FF2B5EF4-FFF2-40B4-BE49-F238E27FC236}">
                <a16:creationId xmlns:a16="http://schemas.microsoft.com/office/drawing/2014/main" xmlns="" id="{2B8B4DDF-6DC9-6E49-B2B0-5CA39B8993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  <p:sp>
        <p:nvSpPr>
          <p:cNvPr id="271" name="object 271"/>
          <p:cNvSpPr txBox="1">
            <a:spLocks noGrp="1"/>
          </p:cNvSpPr>
          <p:nvPr>
            <p:ph type="title"/>
          </p:nvPr>
        </p:nvSpPr>
        <p:spPr>
          <a:xfrm>
            <a:off x="365300" y="190951"/>
            <a:ext cx="5916184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</a:t>
            </a:r>
            <a:r>
              <a:rPr dirty="0"/>
              <a:t>a</a:t>
            </a:r>
            <a:r>
              <a:rPr spc="-195" dirty="0"/>
              <a:t> </a:t>
            </a:r>
            <a:r>
              <a:rPr spc="-100" dirty="0"/>
              <a:t>Fib</a:t>
            </a:r>
            <a:r>
              <a:rPr spc="-185" dirty="0"/>
              <a:t>r</a:t>
            </a:r>
            <a:r>
              <a:rPr dirty="0"/>
              <a:t>e</a:t>
            </a:r>
            <a:r>
              <a:rPr spc="-195" dirty="0"/>
              <a:t> </a:t>
            </a:r>
            <a:r>
              <a:rPr spc="-100" dirty="0"/>
              <a:t>Orange  </a:t>
            </a:r>
            <a:r>
              <a:rPr sz="4000" spc="-85" dirty="0"/>
              <a:t>arrive</a:t>
            </a:r>
            <a:r>
              <a:rPr sz="4000" spc="-210" dirty="0"/>
              <a:t> </a:t>
            </a:r>
            <a:r>
              <a:rPr sz="4000" dirty="0"/>
              <a:t>à</a:t>
            </a:r>
            <a:r>
              <a:rPr lang="fr-FR" sz="4000" spc="-210" dirty="0"/>
              <a:t> Saint Jean de </a:t>
            </a:r>
            <a:r>
              <a:rPr lang="fr-FR" sz="4000" spc="-210" dirty="0" err="1"/>
              <a:t>Cornies</a:t>
            </a:r>
            <a:endParaRPr sz="4000" spc="-100" dirty="0"/>
          </a:p>
        </p:txBody>
      </p:sp>
      <p:sp>
        <p:nvSpPr>
          <p:cNvPr id="272" name="object 272"/>
          <p:cNvSpPr txBox="1"/>
          <p:nvPr/>
        </p:nvSpPr>
        <p:spPr>
          <a:xfrm>
            <a:off x="444500" y="4644862"/>
            <a:ext cx="6182995" cy="16132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3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Le</a:t>
            </a:r>
            <a:r>
              <a:rPr lang="fr-FR" sz="2600" b="1" spc="-3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30 mai</a:t>
            </a:r>
            <a:r>
              <a:rPr lang="fr-FR" sz="2600" b="1" spc="-114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2023</a:t>
            </a:r>
            <a:r>
              <a:rPr sz="2600" b="1" spc="-45" dirty="0">
                <a:solidFill>
                  <a:srgbClr val="F5821F"/>
                </a:solidFill>
                <a:latin typeface="Helvetica Neue LT Std 75"/>
                <a:cs typeface="Helvetica Neue LT Std 75"/>
              </a:rPr>
              <a:t>,</a:t>
            </a:r>
            <a:r>
              <a:rPr sz="2600" b="1" spc="-110" dirty="0">
                <a:solidFill>
                  <a:srgbClr val="F5821F"/>
                </a:solidFill>
                <a:latin typeface="Helvetica Neue LT Std 75"/>
                <a:cs typeface="Helvetica Neue LT Std 75"/>
              </a:rPr>
              <a:t> </a:t>
            </a:r>
            <a:r>
              <a:rPr sz="2600" b="1" spc="-3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de</a:t>
            </a:r>
            <a:r>
              <a:rPr sz="2600" b="1" spc="-1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lang="fr-FR" sz="2600" b="1" spc="-1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9h30</a:t>
            </a:r>
            <a:r>
              <a:rPr sz="2600" b="1" spc="-1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2600" b="1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à</a:t>
            </a:r>
            <a:r>
              <a:rPr sz="2600" b="1" spc="-1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lang="fr-FR" sz="2600" b="1" spc="-5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18h00</a:t>
            </a:r>
            <a:r>
              <a:rPr sz="2600" b="1" spc="-5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.</a:t>
            </a:r>
            <a:endParaRPr sz="2600" dirty="0">
              <a:latin typeface="Helvetica Neue LT Std 75"/>
              <a:cs typeface="Helvetica Neue LT Std 75"/>
            </a:endParaRPr>
          </a:p>
          <a:p>
            <a:pPr marL="12700" marR="5080">
              <a:lnSpc>
                <a:spcPct val="100000"/>
              </a:lnSpc>
            </a:pPr>
            <a:r>
              <a:rPr sz="2600" b="1" spc="-4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nos</a:t>
            </a:r>
            <a:r>
              <a:rPr sz="2600" b="1" spc="-1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2600" b="1" spc="-50" dirty="0">
                <a:solidFill>
                  <a:srgbClr val="F5821F"/>
                </a:solidFill>
                <a:latin typeface="Helvetica Neue LT Std 75"/>
                <a:cs typeface="Helvetica Neue LT Std 75"/>
              </a:rPr>
              <a:t>Experts</a:t>
            </a:r>
            <a:r>
              <a:rPr sz="2600" b="1" spc="-110" dirty="0">
                <a:solidFill>
                  <a:srgbClr val="F5821F"/>
                </a:solidFill>
                <a:latin typeface="Helvetica Neue LT Std 75"/>
                <a:cs typeface="Helvetica Neue LT Std 75"/>
              </a:rPr>
              <a:t> </a:t>
            </a:r>
            <a:r>
              <a:rPr sz="2600" b="1" spc="-55" dirty="0">
                <a:solidFill>
                  <a:srgbClr val="F5821F"/>
                </a:solidFill>
                <a:latin typeface="Helvetica Neue LT Std 75"/>
                <a:cs typeface="Helvetica Neue LT Std 75"/>
              </a:rPr>
              <a:t>Fibre</a:t>
            </a:r>
            <a:r>
              <a:rPr sz="2600" b="1" spc="-105" dirty="0">
                <a:solidFill>
                  <a:srgbClr val="F5821F"/>
                </a:solidFill>
                <a:latin typeface="Helvetica Neue LT Std 75"/>
                <a:cs typeface="Helvetica Neue LT Std 75"/>
              </a:rPr>
              <a:t> </a:t>
            </a:r>
            <a:r>
              <a:rPr sz="2600" b="1" spc="-4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vous</a:t>
            </a:r>
            <a:r>
              <a:rPr sz="2600" b="1" spc="-1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attendent</a:t>
            </a:r>
            <a:r>
              <a:rPr sz="2600" b="1" spc="-1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2600" b="1" spc="-4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dans</a:t>
            </a:r>
            <a:r>
              <a:rPr sz="2600" b="1" spc="-10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2600" b="1" spc="-5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le </a:t>
            </a:r>
            <a:r>
              <a:rPr sz="2600" b="1" spc="-7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camion</a:t>
            </a:r>
            <a:r>
              <a:rPr sz="2600" b="1" spc="-1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2600" b="1" spc="-5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Orang</a:t>
            </a:r>
            <a:r>
              <a:rPr lang="fr-FR" sz="2600" b="1" spc="-5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e, </a:t>
            </a:r>
            <a:r>
              <a:rPr lang="fr-FR" sz="2600" b="1" spc="-50" dirty="0" smtClean="0">
                <a:solidFill>
                  <a:srgbClr val="FFFFFF"/>
                </a:solidFill>
                <a:latin typeface="Helvetica Neue LT Std 75"/>
                <a:cs typeface="Helvetica Neue LT Std 75"/>
              </a:rPr>
              <a:t>sur la place du village</a:t>
            </a:r>
          </a:p>
          <a:p>
            <a:pPr marL="12700" marR="5080">
              <a:lnSpc>
                <a:spcPct val="100000"/>
              </a:lnSpc>
            </a:pPr>
            <a:r>
              <a:rPr lang="fr-FR" sz="2600" b="1" spc="-50" smtClean="0">
                <a:solidFill>
                  <a:srgbClr val="FFFFFF"/>
                </a:solidFill>
                <a:latin typeface="Helvetica Neue LT Std 75"/>
                <a:cs typeface="Helvetica Neue LT Std 75"/>
              </a:rPr>
              <a:t>Saint-Jean-de-Cornies.</a:t>
            </a:r>
            <a:endParaRPr sz="2600" dirty="0">
              <a:latin typeface="Helvetica Neue LT Std 75"/>
              <a:cs typeface="Helvetica Neue LT Std 75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787908" y="6685064"/>
            <a:ext cx="2677160" cy="313690"/>
          </a:xfrm>
          <a:prstGeom prst="rect">
            <a:avLst/>
          </a:prstGeom>
          <a:solidFill>
            <a:srgbClr val="F5821F"/>
          </a:solidFill>
        </p:spPr>
        <p:txBody>
          <a:bodyPr vert="horz" wrap="square" lIns="0" tIns="10160" rIns="0" bIns="0" rtlCol="0">
            <a:spAutoFit/>
          </a:bodyPr>
          <a:lstStyle/>
          <a:p>
            <a:pPr marL="218440">
              <a:lnSpc>
                <a:spcPct val="100000"/>
              </a:lnSpc>
              <a:spcBef>
                <a:spcPts val="80"/>
              </a:spcBef>
            </a:pPr>
            <a:r>
              <a:rPr sz="1700" b="1" spc="-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Je</a:t>
            </a:r>
            <a:r>
              <a:rPr sz="1700" b="1" spc="-7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700" b="1" spc="-2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teste</a:t>
            </a:r>
            <a:r>
              <a:rPr sz="1700" b="1" spc="-7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700" b="1" spc="-1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mon</a:t>
            </a:r>
            <a:r>
              <a:rPr sz="1700" b="1" spc="-7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700" b="1" spc="-3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éligibilité</a:t>
            </a:r>
            <a:endParaRPr sz="1700">
              <a:latin typeface="Helvetica Neue LT Std 75"/>
              <a:cs typeface="Helvetica Neue LT Std 75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91299" y="6565637"/>
            <a:ext cx="247650" cy="504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150" b="1" spc="-1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1</a:t>
            </a:r>
            <a:endParaRPr sz="3150">
              <a:latin typeface="Helvetica Neue LT Std 75"/>
              <a:cs typeface="Helvetica Neue LT Std 75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1625300" y="7250854"/>
            <a:ext cx="1824355" cy="49784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2920">
              <a:lnSpc>
                <a:spcPts val="1200"/>
              </a:lnSpc>
              <a:spcBef>
                <a:spcPts val="240"/>
              </a:spcBef>
            </a:pPr>
            <a:r>
              <a:rPr sz="1100" b="1" spc="-2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Flashe</a:t>
            </a:r>
            <a:r>
              <a:rPr sz="1100" b="1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z</a:t>
            </a:r>
            <a:r>
              <a:rPr sz="1100" b="1" spc="-4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100" b="1" spc="-2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c</a:t>
            </a:r>
            <a:r>
              <a:rPr sz="1100" b="1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e</a:t>
            </a:r>
            <a:r>
              <a:rPr sz="1100" b="1" spc="-4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100" b="1" spc="-2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Q</a:t>
            </a:r>
            <a:r>
              <a:rPr sz="1100" b="1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R</a:t>
            </a:r>
            <a:r>
              <a:rPr sz="1100" b="1" spc="-4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100" b="1" spc="-2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Code  o</a:t>
            </a:r>
            <a:r>
              <a:rPr sz="1100" b="1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u</a:t>
            </a:r>
            <a:r>
              <a:rPr sz="1100" b="1" spc="-4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100" b="1" spc="-2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rendez-vou</a:t>
            </a:r>
            <a:r>
              <a:rPr sz="1100" b="1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s</a:t>
            </a:r>
            <a:r>
              <a:rPr sz="1100" b="1" spc="-4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100" b="1" spc="-2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sur</a:t>
            </a:r>
            <a:endParaRPr sz="1100">
              <a:latin typeface="Helvetica Neue LT Std 75"/>
              <a:cs typeface="Helvetica Neue LT Std 75"/>
            </a:endParaRPr>
          </a:p>
          <a:p>
            <a:pPr marL="12700">
              <a:lnSpc>
                <a:spcPts val="1180"/>
              </a:lnSpc>
            </a:pPr>
            <a:r>
              <a:rPr sz="1100" b="1" spc="-25" dirty="0">
                <a:solidFill>
                  <a:srgbClr val="F5821F"/>
                </a:solidFill>
                <a:latin typeface="Helvetica Neue LT Std 75"/>
                <a:cs typeface="Helvetica Neue LT Std 75"/>
              </a:rPr>
              <a:t>boutique.orange.fr/eligibilite</a:t>
            </a:r>
            <a:endParaRPr sz="1100">
              <a:latin typeface="Helvetica Neue LT Std 75"/>
              <a:cs typeface="Helvetica Neue LT Std 75"/>
            </a:endParaRPr>
          </a:p>
        </p:txBody>
      </p:sp>
      <p:grpSp>
        <p:nvGrpSpPr>
          <p:cNvPr id="279" name="object 279"/>
          <p:cNvGrpSpPr/>
          <p:nvPr/>
        </p:nvGrpSpPr>
        <p:grpSpPr>
          <a:xfrm>
            <a:off x="787908" y="7129081"/>
            <a:ext cx="753745" cy="753745"/>
            <a:chOff x="787908" y="7129081"/>
            <a:chExt cx="753745" cy="753745"/>
          </a:xfrm>
        </p:grpSpPr>
        <p:sp>
          <p:nvSpPr>
            <p:cNvPr id="280" name="object 280"/>
            <p:cNvSpPr/>
            <p:nvPr/>
          </p:nvSpPr>
          <p:spPr>
            <a:xfrm>
              <a:off x="787908" y="7129081"/>
              <a:ext cx="753745" cy="753745"/>
            </a:xfrm>
            <a:custGeom>
              <a:avLst/>
              <a:gdLst/>
              <a:ahLst/>
              <a:cxnLst/>
              <a:rect l="l" t="t" r="r" b="b"/>
              <a:pathLst>
                <a:path w="753744" h="753745">
                  <a:moveTo>
                    <a:pt x="753414" y="0"/>
                  </a:moveTo>
                  <a:lnTo>
                    <a:pt x="0" y="0"/>
                  </a:lnTo>
                  <a:lnTo>
                    <a:pt x="0" y="753402"/>
                  </a:lnTo>
                  <a:lnTo>
                    <a:pt x="753414" y="753402"/>
                  </a:lnTo>
                  <a:lnTo>
                    <a:pt x="7534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845578" y="7187273"/>
              <a:ext cx="638175" cy="637540"/>
            </a:xfrm>
            <a:custGeom>
              <a:avLst/>
              <a:gdLst/>
              <a:ahLst/>
              <a:cxnLst/>
              <a:rect l="l" t="t" r="r" b="b"/>
              <a:pathLst>
                <a:path w="638175" h="637540">
                  <a:moveTo>
                    <a:pt x="178663" y="459739"/>
                  </a:moveTo>
                  <a:lnTo>
                    <a:pt x="0" y="459739"/>
                  </a:lnTo>
                  <a:lnTo>
                    <a:pt x="0" y="637539"/>
                  </a:lnTo>
                  <a:lnTo>
                    <a:pt x="178663" y="637539"/>
                  </a:lnTo>
                  <a:lnTo>
                    <a:pt x="178663" y="612139"/>
                  </a:lnTo>
                  <a:lnTo>
                    <a:pt x="25514" y="612139"/>
                  </a:lnTo>
                  <a:lnTo>
                    <a:pt x="25514" y="485139"/>
                  </a:lnTo>
                  <a:lnTo>
                    <a:pt x="178663" y="485139"/>
                  </a:lnTo>
                  <a:lnTo>
                    <a:pt x="178663" y="459739"/>
                  </a:lnTo>
                  <a:close/>
                </a:path>
                <a:path w="638175" h="637540">
                  <a:moveTo>
                    <a:pt x="229692" y="612139"/>
                  </a:moveTo>
                  <a:lnTo>
                    <a:pt x="204177" y="612139"/>
                  </a:lnTo>
                  <a:lnTo>
                    <a:pt x="204177" y="637539"/>
                  </a:lnTo>
                  <a:lnTo>
                    <a:pt x="229692" y="637539"/>
                  </a:lnTo>
                  <a:lnTo>
                    <a:pt x="229692" y="612139"/>
                  </a:lnTo>
                  <a:close/>
                </a:path>
                <a:path w="638175" h="637540">
                  <a:moveTo>
                    <a:pt x="331800" y="535939"/>
                  </a:moveTo>
                  <a:lnTo>
                    <a:pt x="306247" y="535939"/>
                  </a:lnTo>
                  <a:lnTo>
                    <a:pt x="306247" y="586739"/>
                  </a:lnTo>
                  <a:lnTo>
                    <a:pt x="357327" y="586739"/>
                  </a:lnTo>
                  <a:lnTo>
                    <a:pt x="357327" y="612139"/>
                  </a:lnTo>
                  <a:lnTo>
                    <a:pt x="331800" y="612139"/>
                  </a:lnTo>
                  <a:lnTo>
                    <a:pt x="331800" y="637539"/>
                  </a:lnTo>
                  <a:lnTo>
                    <a:pt x="382841" y="637539"/>
                  </a:lnTo>
                  <a:lnTo>
                    <a:pt x="382841" y="561339"/>
                  </a:lnTo>
                  <a:lnTo>
                    <a:pt x="331800" y="561339"/>
                  </a:lnTo>
                  <a:lnTo>
                    <a:pt x="331800" y="535939"/>
                  </a:lnTo>
                  <a:close/>
                </a:path>
                <a:path w="638175" h="637540">
                  <a:moveTo>
                    <a:pt x="459397" y="586739"/>
                  </a:moveTo>
                  <a:lnTo>
                    <a:pt x="408355" y="586739"/>
                  </a:lnTo>
                  <a:lnTo>
                    <a:pt x="408355" y="637539"/>
                  </a:lnTo>
                  <a:lnTo>
                    <a:pt x="484911" y="637539"/>
                  </a:lnTo>
                  <a:lnTo>
                    <a:pt x="484911" y="612139"/>
                  </a:lnTo>
                  <a:lnTo>
                    <a:pt x="459397" y="612139"/>
                  </a:lnTo>
                  <a:lnTo>
                    <a:pt x="459397" y="586739"/>
                  </a:lnTo>
                  <a:close/>
                </a:path>
                <a:path w="638175" h="637540">
                  <a:moveTo>
                    <a:pt x="561466" y="612139"/>
                  </a:moveTo>
                  <a:lnTo>
                    <a:pt x="535952" y="612139"/>
                  </a:lnTo>
                  <a:lnTo>
                    <a:pt x="535952" y="637539"/>
                  </a:lnTo>
                  <a:lnTo>
                    <a:pt x="561466" y="637539"/>
                  </a:lnTo>
                  <a:lnTo>
                    <a:pt x="561466" y="612139"/>
                  </a:lnTo>
                  <a:close/>
                </a:path>
                <a:path w="638175" h="637540">
                  <a:moveTo>
                    <a:pt x="638060" y="612139"/>
                  </a:moveTo>
                  <a:lnTo>
                    <a:pt x="612546" y="612139"/>
                  </a:lnTo>
                  <a:lnTo>
                    <a:pt x="612546" y="637539"/>
                  </a:lnTo>
                  <a:lnTo>
                    <a:pt x="638060" y="637539"/>
                  </a:lnTo>
                  <a:lnTo>
                    <a:pt x="638060" y="612139"/>
                  </a:lnTo>
                  <a:close/>
                </a:path>
                <a:path w="638175" h="637540">
                  <a:moveTo>
                    <a:pt x="178663" y="485139"/>
                  </a:moveTo>
                  <a:lnTo>
                    <a:pt x="153136" y="485139"/>
                  </a:lnTo>
                  <a:lnTo>
                    <a:pt x="153136" y="612139"/>
                  </a:lnTo>
                  <a:lnTo>
                    <a:pt x="178663" y="612139"/>
                  </a:lnTo>
                  <a:lnTo>
                    <a:pt x="178663" y="485139"/>
                  </a:lnTo>
                  <a:close/>
                </a:path>
                <a:path w="638175" h="637540">
                  <a:moveTo>
                    <a:pt x="255219" y="561339"/>
                  </a:moveTo>
                  <a:lnTo>
                    <a:pt x="204177" y="561339"/>
                  </a:lnTo>
                  <a:lnTo>
                    <a:pt x="204177" y="586739"/>
                  </a:lnTo>
                  <a:lnTo>
                    <a:pt x="229692" y="586739"/>
                  </a:lnTo>
                  <a:lnTo>
                    <a:pt x="229692" y="612139"/>
                  </a:lnTo>
                  <a:lnTo>
                    <a:pt x="255219" y="612139"/>
                  </a:lnTo>
                  <a:lnTo>
                    <a:pt x="255219" y="561339"/>
                  </a:lnTo>
                  <a:close/>
                </a:path>
                <a:path w="638175" h="637540">
                  <a:moveTo>
                    <a:pt x="331800" y="586739"/>
                  </a:moveTo>
                  <a:lnTo>
                    <a:pt x="280733" y="586739"/>
                  </a:lnTo>
                  <a:lnTo>
                    <a:pt x="280733" y="612139"/>
                  </a:lnTo>
                  <a:lnTo>
                    <a:pt x="331800" y="612139"/>
                  </a:lnTo>
                  <a:lnTo>
                    <a:pt x="331800" y="586739"/>
                  </a:lnTo>
                  <a:close/>
                </a:path>
                <a:path w="638175" h="637540">
                  <a:moveTo>
                    <a:pt x="612546" y="535939"/>
                  </a:moveTo>
                  <a:lnTo>
                    <a:pt x="510438" y="535939"/>
                  </a:lnTo>
                  <a:lnTo>
                    <a:pt x="510438" y="586739"/>
                  </a:lnTo>
                  <a:lnTo>
                    <a:pt x="484911" y="586739"/>
                  </a:lnTo>
                  <a:lnTo>
                    <a:pt x="484911" y="612139"/>
                  </a:lnTo>
                  <a:lnTo>
                    <a:pt x="535952" y="612139"/>
                  </a:lnTo>
                  <a:lnTo>
                    <a:pt x="535952" y="561339"/>
                  </a:lnTo>
                  <a:lnTo>
                    <a:pt x="612546" y="561339"/>
                  </a:lnTo>
                  <a:lnTo>
                    <a:pt x="612546" y="535939"/>
                  </a:lnTo>
                  <a:close/>
                </a:path>
                <a:path w="638175" h="637540">
                  <a:moveTo>
                    <a:pt x="127622" y="510539"/>
                  </a:moveTo>
                  <a:lnTo>
                    <a:pt x="51066" y="510539"/>
                  </a:lnTo>
                  <a:lnTo>
                    <a:pt x="51066" y="586739"/>
                  </a:lnTo>
                  <a:lnTo>
                    <a:pt x="127622" y="586739"/>
                  </a:lnTo>
                  <a:lnTo>
                    <a:pt x="127622" y="510539"/>
                  </a:lnTo>
                  <a:close/>
                </a:path>
                <a:path w="638175" h="637540">
                  <a:moveTo>
                    <a:pt x="638060" y="561339"/>
                  </a:moveTo>
                  <a:lnTo>
                    <a:pt x="586994" y="561339"/>
                  </a:lnTo>
                  <a:lnTo>
                    <a:pt x="586994" y="586739"/>
                  </a:lnTo>
                  <a:lnTo>
                    <a:pt x="638060" y="586739"/>
                  </a:lnTo>
                  <a:lnTo>
                    <a:pt x="638060" y="561339"/>
                  </a:lnTo>
                  <a:close/>
                </a:path>
                <a:path w="638175" h="637540">
                  <a:moveTo>
                    <a:pt x="280733" y="535939"/>
                  </a:moveTo>
                  <a:lnTo>
                    <a:pt x="255219" y="535939"/>
                  </a:lnTo>
                  <a:lnTo>
                    <a:pt x="255219" y="561339"/>
                  </a:lnTo>
                  <a:lnTo>
                    <a:pt x="280733" y="561339"/>
                  </a:lnTo>
                  <a:lnTo>
                    <a:pt x="280733" y="535939"/>
                  </a:lnTo>
                  <a:close/>
                </a:path>
                <a:path w="638175" h="637540">
                  <a:moveTo>
                    <a:pt x="561479" y="510539"/>
                  </a:moveTo>
                  <a:lnTo>
                    <a:pt x="382841" y="510539"/>
                  </a:lnTo>
                  <a:lnTo>
                    <a:pt x="382841" y="561339"/>
                  </a:lnTo>
                  <a:lnTo>
                    <a:pt x="459397" y="561339"/>
                  </a:lnTo>
                  <a:lnTo>
                    <a:pt x="459397" y="535939"/>
                  </a:lnTo>
                  <a:lnTo>
                    <a:pt x="561479" y="535939"/>
                  </a:lnTo>
                  <a:lnTo>
                    <a:pt x="561479" y="510539"/>
                  </a:lnTo>
                  <a:close/>
                </a:path>
                <a:path w="638175" h="637540">
                  <a:moveTo>
                    <a:pt x="280733" y="485139"/>
                  </a:moveTo>
                  <a:lnTo>
                    <a:pt x="229692" y="485139"/>
                  </a:lnTo>
                  <a:lnTo>
                    <a:pt x="229692" y="535939"/>
                  </a:lnTo>
                  <a:lnTo>
                    <a:pt x="255219" y="535939"/>
                  </a:lnTo>
                  <a:lnTo>
                    <a:pt x="255219" y="510539"/>
                  </a:lnTo>
                  <a:lnTo>
                    <a:pt x="280733" y="510539"/>
                  </a:lnTo>
                  <a:lnTo>
                    <a:pt x="280733" y="485139"/>
                  </a:lnTo>
                  <a:close/>
                </a:path>
                <a:path w="638175" h="637540">
                  <a:moveTo>
                    <a:pt x="357327" y="485139"/>
                  </a:moveTo>
                  <a:lnTo>
                    <a:pt x="331800" y="485139"/>
                  </a:lnTo>
                  <a:lnTo>
                    <a:pt x="331800" y="510539"/>
                  </a:lnTo>
                  <a:lnTo>
                    <a:pt x="280733" y="510539"/>
                  </a:lnTo>
                  <a:lnTo>
                    <a:pt x="280733" y="535939"/>
                  </a:lnTo>
                  <a:lnTo>
                    <a:pt x="357327" y="535939"/>
                  </a:lnTo>
                  <a:lnTo>
                    <a:pt x="357327" y="485139"/>
                  </a:lnTo>
                  <a:close/>
                </a:path>
                <a:path w="638175" h="637540">
                  <a:moveTo>
                    <a:pt x="638060" y="510539"/>
                  </a:moveTo>
                  <a:lnTo>
                    <a:pt x="612546" y="510539"/>
                  </a:lnTo>
                  <a:lnTo>
                    <a:pt x="612546" y="535939"/>
                  </a:lnTo>
                  <a:lnTo>
                    <a:pt x="638060" y="535939"/>
                  </a:lnTo>
                  <a:lnTo>
                    <a:pt x="638060" y="510539"/>
                  </a:lnTo>
                  <a:close/>
                </a:path>
                <a:path w="638175" h="637540">
                  <a:moveTo>
                    <a:pt x="535952" y="383539"/>
                  </a:moveTo>
                  <a:lnTo>
                    <a:pt x="459397" y="383539"/>
                  </a:lnTo>
                  <a:lnTo>
                    <a:pt x="459397" y="408939"/>
                  </a:lnTo>
                  <a:lnTo>
                    <a:pt x="408355" y="408939"/>
                  </a:lnTo>
                  <a:lnTo>
                    <a:pt x="408355" y="510539"/>
                  </a:lnTo>
                  <a:lnTo>
                    <a:pt x="433882" y="510539"/>
                  </a:lnTo>
                  <a:lnTo>
                    <a:pt x="433882" y="434339"/>
                  </a:lnTo>
                  <a:lnTo>
                    <a:pt x="535952" y="434339"/>
                  </a:lnTo>
                  <a:lnTo>
                    <a:pt x="535952" y="383539"/>
                  </a:lnTo>
                  <a:close/>
                </a:path>
                <a:path w="638175" h="637540">
                  <a:moveTo>
                    <a:pt x="535952" y="434339"/>
                  </a:moveTo>
                  <a:lnTo>
                    <a:pt x="510438" y="434339"/>
                  </a:lnTo>
                  <a:lnTo>
                    <a:pt x="510438" y="510539"/>
                  </a:lnTo>
                  <a:lnTo>
                    <a:pt x="535952" y="510539"/>
                  </a:lnTo>
                  <a:lnTo>
                    <a:pt x="535952" y="485139"/>
                  </a:lnTo>
                  <a:lnTo>
                    <a:pt x="561479" y="485139"/>
                  </a:lnTo>
                  <a:lnTo>
                    <a:pt x="561479" y="459739"/>
                  </a:lnTo>
                  <a:lnTo>
                    <a:pt x="535952" y="459739"/>
                  </a:lnTo>
                  <a:lnTo>
                    <a:pt x="535952" y="434339"/>
                  </a:lnTo>
                  <a:close/>
                </a:path>
                <a:path w="638175" h="637540">
                  <a:moveTo>
                    <a:pt x="612546" y="485139"/>
                  </a:moveTo>
                  <a:lnTo>
                    <a:pt x="586994" y="485139"/>
                  </a:lnTo>
                  <a:lnTo>
                    <a:pt x="586994" y="510539"/>
                  </a:lnTo>
                  <a:lnTo>
                    <a:pt x="612546" y="510539"/>
                  </a:lnTo>
                  <a:lnTo>
                    <a:pt x="612546" y="485139"/>
                  </a:lnTo>
                  <a:close/>
                </a:path>
                <a:path w="638175" h="637540">
                  <a:moveTo>
                    <a:pt x="255219" y="434339"/>
                  </a:moveTo>
                  <a:lnTo>
                    <a:pt x="204177" y="434339"/>
                  </a:lnTo>
                  <a:lnTo>
                    <a:pt x="204177" y="485139"/>
                  </a:lnTo>
                  <a:lnTo>
                    <a:pt x="255219" y="485139"/>
                  </a:lnTo>
                  <a:lnTo>
                    <a:pt x="255219" y="434339"/>
                  </a:lnTo>
                  <a:close/>
                </a:path>
                <a:path w="638175" h="637540">
                  <a:moveTo>
                    <a:pt x="306247" y="459739"/>
                  </a:moveTo>
                  <a:lnTo>
                    <a:pt x="280733" y="459739"/>
                  </a:lnTo>
                  <a:lnTo>
                    <a:pt x="280733" y="485139"/>
                  </a:lnTo>
                  <a:lnTo>
                    <a:pt x="306247" y="485139"/>
                  </a:lnTo>
                  <a:lnTo>
                    <a:pt x="306247" y="459739"/>
                  </a:lnTo>
                  <a:close/>
                </a:path>
                <a:path w="638175" h="637540">
                  <a:moveTo>
                    <a:pt x="484911" y="459739"/>
                  </a:moveTo>
                  <a:lnTo>
                    <a:pt x="459397" y="459739"/>
                  </a:lnTo>
                  <a:lnTo>
                    <a:pt x="459397" y="485139"/>
                  </a:lnTo>
                  <a:lnTo>
                    <a:pt x="484911" y="485139"/>
                  </a:lnTo>
                  <a:lnTo>
                    <a:pt x="484911" y="459739"/>
                  </a:lnTo>
                  <a:close/>
                </a:path>
                <a:path w="638175" h="637540">
                  <a:moveTo>
                    <a:pt x="638060" y="434339"/>
                  </a:moveTo>
                  <a:lnTo>
                    <a:pt x="612546" y="434339"/>
                  </a:lnTo>
                  <a:lnTo>
                    <a:pt x="612546" y="485139"/>
                  </a:lnTo>
                  <a:lnTo>
                    <a:pt x="638060" y="485139"/>
                  </a:lnTo>
                  <a:lnTo>
                    <a:pt x="638060" y="434339"/>
                  </a:lnTo>
                  <a:close/>
                </a:path>
                <a:path w="638175" h="637540">
                  <a:moveTo>
                    <a:pt x="382841" y="408939"/>
                  </a:moveTo>
                  <a:lnTo>
                    <a:pt x="331800" y="408939"/>
                  </a:lnTo>
                  <a:lnTo>
                    <a:pt x="331800" y="459739"/>
                  </a:lnTo>
                  <a:lnTo>
                    <a:pt x="357327" y="459739"/>
                  </a:lnTo>
                  <a:lnTo>
                    <a:pt x="357327" y="434339"/>
                  </a:lnTo>
                  <a:lnTo>
                    <a:pt x="382841" y="434339"/>
                  </a:lnTo>
                  <a:lnTo>
                    <a:pt x="382841" y="408939"/>
                  </a:lnTo>
                  <a:close/>
                </a:path>
                <a:path w="638175" h="637540">
                  <a:moveTo>
                    <a:pt x="586994" y="434339"/>
                  </a:moveTo>
                  <a:lnTo>
                    <a:pt x="561479" y="434339"/>
                  </a:lnTo>
                  <a:lnTo>
                    <a:pt x="561479" y="459739"/>
                  </a:lnTo>
                  <a:lnTo>
                    <a:pt x="586994" y="459739"/>
                  </a:lnTo>
                  <a:lnTo>
                    <a:pt x="586994" y="434339"/>
                  </a:lnTo>
                  <a:close/>
                </a:path>
                <a:path w="638175" h="637540">
                  <a:moveTo>
                    <a:pt x="51066" y="408939"/>
                  </a:moveTo>
                  <a:lnTo>
                    <a:pt x="0" y="408939"/>
                  </a:lnTo>
                  <a:lnTo>
                    <a:pt x="0" y="434339"/>
                  </a:lnTo>
                  <a:lnTo>
                    <a:pt x="51066" y="434339"/>
                  </a:lnTo>
                  <a:lnTo>
                    <a:pt x="51066" y="408939"/>
                  </a:lnTo>
                  <a:close/>
                </a:path>
                <a:path w="638175" h="637540">
                  <a:moveTo>
                    <a:pt x="280733" y="408939"/>
                  </a:moveTo>
                  <a:lnTo>
                    <a:pt x="153136" y="408939"/>
                  </a:lnTo>
                  <a:lnTo>
                    <a:pt x="153136" y="434339"/>
                  </a:lnTo>
                  <a:lnTo>
                    <a:pt x="280733" y="434339"/>
                  </a:lnTo>
                  <a:lnTo>
                    <a:pt x="280733" y="408939"/>
                  </a:lnTo>
                  <a:close/>
                </a:path>
                <a:path w="638175" h="637540">
                  <a:moveTo>
                    <a:pt x="612546" y="408939"/>
                  </a:moveTo>
                  <a:lnTo>
                    <a:pt x="586994" y="408939"/>
                  </a:lnTo>
                  <a:lnTo>
                    <a:pt x="586994" y="434339"/>
                  </a:lnTo>
                  <a:lnTo>
                    <a:pt x="612546" y="434339"/>
                  </a:lnTo>
                  <a:lnTo>
                    <a:pt x="612546" y="408939"/>
                  </a:lnTo>
                  <a:close/>
                </a:path>
                <a:path w="638175" h="637540">
                  <a:moveTo>
                    <a:pt x="76581" y="383539"/>
                  </a:moveTo>
                  <a:lnTo>
                    <a:pt x="51066" y="383539"/>
                  </a:lnTo>
                  <a:lnTo>
                    <a:pt x="51066" y="408939"/>
                  </a:lnTo>
                  <a:lnTo>
                    <a:pt x="76581" y="408939"/>
                  </a:lnTo>
                  <a:lnTo>
                    <a:pt x="76581" y="383539"/>
                  </a:lnTo>
                  <a:close/>
                </a:path>
                <a:path w="638175" h="637540">
                  <a:moveTo>
                    <a:pt x="127609" y="383539"/>
                  </a:moveTo>
                  <a:lnTo>
                    <a:pt x="102095" y="383539"/>
                  </a:lnTo>
                  <a:lnTo>
                    <a:pt x="102095" y="408939"/>
                  </a:lnTo>
                  <a:lnTo>
                    <a:pt x="127609" y="408939"/>
                  </a:lnTo>
                  <a:lnTo>
                    <a:pt x="127609" y="383539"/>
                  </a:lnTo>
                  <a:close/>
                </a:path>
                <a:path w="638175" h="637540">
                  <a:moveTo>
                    <a:pt x="331800" y="306069"/>
                  </a:moveTo>
                  <a:lnTo>
                    <a:pt x="280733" y="306069"/>
                  </a:lnTo>
                  <a:lnTo>
                    <a:pt x="280733" y="331469"/>
                  </a:lnTo>
                  <a:lnTo>
                    <a:pt x="306247" y="331469"/>
                  </a:lnTo>
                  <a:lnTo>
                    <a:pt x="306247" y="383539"/>
                  </a:lnTo>
                  <a:lnTo>
                    <a:pt x="280733" y="383539"/>
                  </a:lnTo>
                  <a:lnTo>
                    <a:pt x="280733" y="408939"/>
                  </a:lnTo>
                  <a:lnTo>
                    <a:pt x="331800" y="408939"/>
                  </a:lnTo>
                  <a:lnTo>
                    <a:pt x="331800" y="306069"/>
                  </a:lnTo>
                  <a:close/>
                </a:path>
                <a:path w="638175" h="637540">
                  <a:moveTo>
                    <a:pt x="433882" y="383539"/>
                  </a:moveTo>
                  <a:lnTo>
                    <a:pt x="382841" y="383539"/>
                  </a:lnTo>
                  <a:lnTo>
                    <a:pt x="382841" y="408939"/>
                  </a:lnTo>
                  <a:lnTo>
                    <a:pt x="433882" y="408939"/>
                  </a:lnTo>
                  <a:lnTo>
                    <a:pt x="433882" y="383539"/>
                  </a:lnTo>
                  <a:close/>
                </a:path>
                <a:path w="638175" h="637540">
                  <a:moveTo>
                    <a:pt x="51066" y="356869"/>
                  </a:moveTo>
                  <a:lnTo>
                    <a:pt x="0" y="356869"/>
                  </a:lnTo>
                  <a:lnTo>
                    <a:pt x="0" y="383539"/>
                  </a:lnTo>
                  <a:lnTo>
                    <a:pt x="51066" y="383539"/>
                  </a:lnTo>
                  <a:lnTo>
                    <a:pt x="51066" y="356869"/>
                  </a:lnTo>
                  <a:close/>
                </a:path>
                <a:path w="638175" h="637540">
                  <a:moveTo>
                    <a:pt x="102095" y="356869"/>
                  </a:moveTo>
                  <a:lnTo>
                    <a:pt x="76581" y="356869"/>
                  </a:lnTo>
                  <a:lnTo>
                    <a:pt x="76581" y="383539"/>
                  </a:lnTo>
                  <a:lnTo>
                    <a:pt x="102095" y="383539"/>
                  </a:lnTo>
                  <a:lnTo>
                    <a:pt x="102095" y="356869"/>
                  </a:lnTo>
                  <a:close/>
                </a:path>
                <a:path w="638175" h="637540">
                  <a:moveTo>
                    <a:pt x="255219" y="356869"/>
                  </a:moveTo>
                  <a:lnTo>
                    <a:pt x="153136" y="356869"/>
                  </a:lnTo>
                  <a:lnTo>
                    <a:pt x="153136" y="383539"/>
                  </a:lnTo>
                  <a:lnTo>
                    <a:pt x="255219" y="383539"/>
                  </a:lnTo>
                  <a:lnTo>
                    <a:pt x="255219" y="356869"/>
                  </a:lnTo>
                  <a:close/>
                </a:path>
                <a:path w="638175" h="637540">
                  <a:moveTo>
                    <a:pt x="408355" y="356869"/>
                  </a:moveTo>
                  <a:lnTo>
                    <a:pt x="357327" y="356869"/>
                  </a:lnTo>
                  <a:lnTo>
                    <a:pt x="357327" y="383539"/>
                  </a:lnTo>
                  <a:lnTo>
                    <a:pt x="408355" y="383539"/>
                  </a:lnTo>
                  <a:lnTo>
                    <a:pt x="408355" y="356869"/>
                  </a:lnTo>
                  <a:close/>
                </a:path>
                <a:path w="638175" h="637540">
                  <a:moveTo>
                    <a:pt x="586994" y="356869"/>
                  </a:moveTo>
                  <a:lnTo>
                    <a:pt x="535952" y="356869"/>
                  </a:lnTo>
                  <a:lnTo>
                    <a:pt x="535952" y="383539"/>
                  </a:lnTo>
                  <a:lnTo>
                    <a:pt x="586994" y="383539"/>
                  </a:lnTo>
                  <a:lnTo>
                    <a:pt x="586994" y="356869"/>
                  </a:lnTo>
                  <a:close/>
                </a:path>
                <a:path w="638175" h="637540">
                  <a:moveTo>
                    <a:pt x="638060" y="306069"/>
                  </a:moveTo>
                  <a:lnTo>
                    <a:pt x="612546" y="306069"/>
                  </a:lnTo>
                  <a:lnTo>
                    <a:pt x="612546" y="331469"/>
                  </a:lnTo>
                  <a:lnTo>
                    <a:pt x="586994" y="331469"/>
                  </a:lnTo>
                  <a:lnTo>
                    <a:pt x="586994" y="356869"/>
                  </a:lnTo>
                  <a:lnTo>
                    <a:pt x="612546" y="356869"/>
                  </a:lnTo>
                  <a:lnTo>
                    <a:pt x="612546" y="383539"/>
                  </a:lnTo>
                  <a:lnTo>
                    <a:pt x="638060" y="383539"/>
                  </a:lnTo>
                  <a:lnTo>
                    <a:pt x="638060" y="306069"/>
                  </a:lnTo>
                  <a:close/>
                </a:path>
                <a:path w="638175" h="637540">
                  <a:moveTo>
                    <a:pt x="76581" y="331469"/>
                  </a:moveTo>
                  <a:lnTo>
                    <a:pt x="25514" y="331469"/>
                  </a:lnTo>
                  <a:lnTo>
                    <a:pt x="25514" y="356869"/>
                  </a:lnTo>
                  <a:lnTo>
                    <a:pt x="76581" y="356869"/>
                  </a:lnTo>
                  <a:lnTo>
                    <a:pt x="76581" y="331469"/>
                  </a:lnTo>
                  <a:close/>
                </a:path>
                <a:path w="638175" h="637540">
                  <a:moveTo>
                    <a:pt x="153136" y="331469"/>
                  </a:moveTo>
                  <a:lnTo>
                    <a:pt x="102095" y="331469"/>
                  </a:lnTo>
                  <a:lnTo>
                    <a:pt x="102095" y="356869"/>
                  </a:lnTo>
                  <a:lnTo>
                    <a:pt x="153136" y="356869"/>
                  </a:lnTo>
                  <a:lnTo>
                    <a:pt x="153136" y="331469"/>
                  </a:lnTo>
                  <a:close/>
                </a:path>
                <a:path w="638175" h="637540">
                  <a:moveTo>
                    <a:pt x="229692" y="306069"/>
                  </a:moveTo>
                  <a:lnTo>
                    <a:pt x="204177" y="306069"/>
                  </a:lnTo>
                  <a:lnTo>
                    <a:pt x="204177" y="356869"/>
                  </a:lnTo>
                  <a:lnTo>
                    <a:pt x="229692" y="356869"/>
                  </a:lnTo>
                  <a:lnTo>
                    <a:pt x="229692" y="306069"/>
                  </a:lnTo>
                  <a:close/>
                </a:path>
                <a:path w="638175" h="637540">
                  <a:moveTo>
                    <a:pt x="484911" y="280669"/>
                  </a:moveTo>
                  <a:lnTo>
                    <a:pt x="459397" y="280669"/>
                  </a:lnTo>
                  <a:lnTo>
                    <a:pt x="459397" y="306069"/>
                  </a:lnTo>
                  <a:lnTo>
                    <a:pt x="382841" y="306069"/>
                  </a:lnTo>
                  <a:lnTo>
                    <a:pt x="382841" y="356869"/>
                  </a:lnTo>
                  <a:lnTo>
                    <a:pt x="433882" y="356869"/>
                  </a:lnTo>
                  <a:lnTo>
                    <a:pt x="433882" y="331469"/>
                  </a:lnTo>
                  <a:lnTo>
                    <a:pt x="484911" y="331469"/>
                  </a:lnTo>
                  <a:lnTo>
                    <a:pt x="484911" y="280669"/>
                  </a:lnTo>
                  <a:close/>
                </a:path>
                <a:path w="638175" h="637540">
                  <a:moveTo>
                    <a:pt x="510438" y="331469"/>
                  </a:moveTo>
                  <a:lnTo>
                    <a:pt x="459397" y="331469"/>
                  </a:lnTo>
                  <a:lnTo>
                    <a:pt x="459397" y="356869"/>
                  </a:lnTo>
                  <a:lnTo>
                    <a:pt x="510438" y="356869"/>
                  </a:lnTo>
                  <a:lnTo>
                    <a:pt x="510438" y="331469"/>
                  </a:lnTo>
                  <a:close/>
                </a:path>
                <a:path w="638175" h="637540">
                  <a:moveTo>
                    <a:pt x="102095" y="280669"/>
                  </a:moveTo>
                  <a:lnTo>
                    <a:pt x="51066" y="280669"/>
                  </a:lnTo>
                  <a:lnTo>
                    <a:pt x="51066" y="331469"/>
                  </a:lnTo>
                  <a:lnTo>
                    <a:pt x="102095" y="331469"/>
                  </a:lnTo>
                  <a:lnTo>
                    <a:pt x="102095" y="280669"/>
                  </a:lnTo>
                  <a:close/>
                </a:path>
                <a:path w="638175" h="637540">
                  <a:moveTo>
                    <a:pt x="178650" y="306069"/>
                  </a:moveTo>
                  <a:lnTo>
                    <a:pt x="153136" y="306069"/>
                  </a:lnTo>
                  <a:lnTo>
                    <a:pt x="153136" y="331469"/>
                  </a:lnTo>
                  <a:lnTo>
                    <a:pt x="178650" y="331469"/>
                  </a:lnTo>
                  <a:lnTo>
                    <a:pt x="178650" y="306069"/>
                  </a:lnTo>
                  <a:close/>
                </a:path>
                <a:path w="638175" h="637540">
                  <a:moveTo>
                    <a:pt x="204165" y="280669"/>
                  </a:moveTo>
                  <a:lnTo>
                    <a:pt x="178650" y="280669"/>
                  </a:lnTo>
                  <a:lnTo>
                    <a:pt x="178650" y="306069"/>
                  </a:lnTo>
                  <a:lnTo>
                    <a:pt x="204165" y="306069"/>
                  </a:lnTo>
                  <a:lnTo>
                    <a:pt x="204165" y="280669"/>
                  </a:lnTo>
                  <a:close/>
                </a:path>
                <a:path w="638175" h="637540">
                  <a:moveTo>
                    <a:pt x="255206" y="280669"/>
                  </a:moveTo>
                  <a:lnTo>
                    <a:pt x="229692" y="280669"/>
                  </a:lnTo>
                  <a:lnTo>
                    <a:pt x="229692" y="306069"/>
                  </a:lnTo>
                  <a:lnTo>
                    <a:pt x="255206" y="306069"/>
                  </a:lnTo>
                  <a:lnTo>
                    <a:pt x="255206" y="280669"/>
                  </a:lnTo>
                  <a:close/>
                </a:path>
                <a:path w="638175" h="637540">
                  <a:moveTo>
                    <a:pt x="408355" y="229869"/>
                  </a:moveTo>
                  <a:lnTo>
                    <a:pt x="357327" y="229869"/>
                  </a:lnTo>
                  <a:lnTo>
                    <a:pt x="357327" y="306069"/>
                  </a:lnTo>
                  <a:lnTo>
                    <a:pt x="382841" y="306069"/>
                  </a:lnTo>
                  <a:lnTo>
                    <a:pt x="382841" y="280669"/>
                  </a:lnTo>
                  <a:lnTo>
                    <a:pt x="408355" y="280669"/>
                  </a:lnTo>
                  <a:lnTo>
                    <a:pt x="408355" y="229869"/>
                  </a:lnTo>
                  <a:close/>
                </a:path>
                <a:path w="638175" h="637540">
                  <a:moveTo>
                    <a:pt x="561479" y="280669"/>
                  </a:moveTo>
                  <a:lnTo>
                    <a:pt x="535952" y="280669"/>
                  </a:lnTo>
                  <a:lnTo>
                    <a:pt x="535952" y="306069"/>
                  </a:lnTo>
                  <a:lnTo>
                    <a:pt x="561479" y="306069"/>
                  </a:lnTo>
                  <a:lnTo>
                    <a:pt x="561479" y="280669"/>
                  </a:lnTo>
                  <a:close/>
                </a:path>
                <a:path w="638175" h="637540">
                  <a:moveTo>
                    <a:pt x="25514" y="204469"/>
                  </a:moveTo>
                  <a:lnTo>
                    <a:pt x="0" y="204469"/>
                  </a:lnTo>
                  <a:lnTo>
                    <a:pt x="0" y="280669"/>
                  </a:lnTo>
                  <a:lnTo>
                    <a:pt x="76581" y="280669"/>
                  </a:lnTo>
                  <a:lnTo>
                    <a:pt x="76581" y="255269"/>
                  </a:lnTo>
                  <a:lnTo>
                    <a:pt x="51066" y="255269"/>
                  </a:lnTo>
                  <a:lnTo>
                    <a:pt x="51066" y="229869"/>
                  </a:lnTo>
                  <a:lnTo>
                    <a:pt x="25514" y="229869"/>
                  </a:lnTo>
                  <a:lnTo>
                    <a:pt x="25514" y="204469"/>
                  </a:lnTo>
                  <a:close/>
                </a:path>
                <a:path w="638175" h="637540">
                  <a:moveTo>
                    <a:pt x="153136" y="229869"/>
                  </a:moveTo>
                  <a:lnTo>
                    <a:pt x="102095" y="229869"/>
                  </a:lnTo>
                  <a:lnTo>
                    <a:pt x="102095" y="280669"/>
                  </a:lnTo>
                  <a:lnTo>
                    <a:pt x="127622" y="280669"/>
                  </a:lnTo>
                  <a:lnTo>
                    <a:pt x="127622" y="255269"/>
                  </a:lnTo>
                  <a:lnTo>
                    <a:pt x="153136" y="255269"/>
                  </a:lnTo>
                  <a:lnTo>
                    <a:pt x="153136" y="229869"/>
                  </a:lnTo>
                  <a:close/>
                </a:path>
                <a:path w="638175" h="637540">
                  <a:moveTo>
                    <a:pt x="178650" y="255269"/>
                  </a:moveTo>
                  <a:lnTo>
                    <a:pt x="153136" y="255269"/>
                  </a:lnTo>
                  <a:lnTo>
                    <a:pt x="153136" y="280669"/>
                  </a:lnTo>
                  <a:lnTo>
                    <a:pt x="178650" y="280669"/>
                  </a:lnTo>
                  <a:lnTo>
                    <a:pt x="178650" y="255269"/>
                  </a:lnTo>
                  <a:close/>
                </a:path>
                <a:path w="638175" h="637540">
                  <a:moveTo>
                    <a:pt x="306247" y="204469"/>
                  </a:moveTo>
                  <a:lnTo>
                    <a:pt x="280733" y="204469"/>
                  </a:lnTo>
                  <a:lnTo>
                    <a:pt x="280733" y="280669"/>
                  </a:lnTo>
                  <a:lnTo>
                    <a:pt x="306247" y="280669"/>
                  </a:lnTo>
                  <a:lnTo>
                    <a:pt x="306247" y="255269"/>
                  </a:lnTo>
                  <a:lnTo>
                    <a:pt x="331800" y="255269"/>
                  </a:lnTo>
                  <a:lnTo>
                    <a:pt x="331800" y="229869"/>
                  </a:lnTo>
                  <a:lnTo>
                    <a:pt x="306247" y="229869"/>
                  </a:lnTo>
                  <a:lnTo>
                    <a:pt x="306247" y="204469"/>
                  </a:lnTo>
                  <a:close/>
                </a:path>
                <a:path w="638175" h="637540">
                  <a:moveTo>
                    <a:pt x="586994" y="255269"/>
                  </a:moveTo>
                  <a:lnTo>
                    <a:pt x="484911" y="255269"/>
                  </a:lnTo>
                  <a:lnTo>
                    <a:pt x="484911" y="280669"/>
                  </a:lnTo>
                  <a:lnTo>
                    <a:pt x="586994" y="280669"/>
                  </a:lnTo>
                  <a:lnTo>
                    <a:pt x="586994" y="255269"/>
                  </a:lnTo>
                  <a:close/>
                </a:path>
                <a:path w="638175" h="637540">
                  <a:moveTo>
                    <a:pt x="638060" y="204469"/>
                  </a:moveTo>
                  <a:lnTo>
                    <a:pt x="612546" y="204469"/>
                  </a:lnTo>
                  <a:lnTo>
                    <a:pt x="612546" y="229869"/>
                  </a:lnTo>
                  <a:lnTo>
                    <a:pt x="586994" y="229869"/>
                  </a:lnTo>
                  <a:lnTo>
                    <a:pt x="586994" y="255269"/>
                  </a:lnTo>
                  <a:lnTo>
                    <a:pt x="612546" y="255269"/>
                  </a:lnTo>
                  <a:lnTo>
                    <a:pt x="612546" y="280669"/>
                  </a:lnTo>
                  <a:lnTo>
                    <a:pt x="638060" y="280669"/>
                  </a:lnTo>
                  <a:lnTo>
                    <a:pt x="638060" y="204469"/>
                  </a:lnTo>
                  <a:close/>
                </a:path>
                <a:path w="638175" h="637540">
                  <a:moveTo>
                    <a:pt x="204177" y="204469"/>
                  </a:moveTo>
                  <a:lnTo>
                    <a:pt x="153136" y="204469"/>
                  </a:lnTo>
                  <a:lnTo>
                    <a:pt x="153136" y="229869"/>
                  </a:lnTo>
                  <a:lnTo>
                    <a:pt x="178650" y="229869"/>
                  </a:lnTo>
                  <a:lnTo>
                    <a:pt x="178650" y="255269"/>
                  </a:lnTo>
                  <a:lnTo>
                    <a:pt x="204177" y="255269"/>
                  </a:lnTo>
                  <a:lnTo>
                    <a:pt x="204177" y="204469"/>
                  </a:lnTo>
                  <a:close/>
                </a:path>
                <a:path w="638175" h="637540">
                  <a:moveTo>
                    <a:pt x="510438" y="204469"/>
                  </a:moveTo>
                  <a:lnTo>
                    <a:pt x="484911" y="204469"/>
                  </a:lnTo>
                  <a:lnTo>
                    <a:pt x="484911" y="229869"/>
                  </a:lnTo>
                  <a:lnTo>
                    <a:pt x="459397" y="229869"/>
                  </a:lnTo>
                  <a:lnTo>
                    <a:pt x="459397" y="255269"/>
                  </a:lnTo>
                  <a:lnTo>
                    <a:pt x="510438" y="255269"/>
                  </a:lnTo>
                  <a:lnTo>
                    <a:pt x="510438" y="204469"/>
                  </a:lnTo>
                  <a:close/>
                </a:path>
                <a:path w="638175" h="637540">
                  <a:moveTo>
                    <a:pt x="561479" y="229869"/>
                  </a:moveTo>
                  <a:lnTo>
                    <a:pt x="535952" y="229869"/>
                  </a:lnTo>
                  <a:lnTo>
                    <a:pt x="535952" y="255269"/>
                  </a:lnTo>
                  <a:lnTo>
                    <a:pt x="561479" y="255269"/>
                  </a:lnTo>
                  <a:lnTo>
                    <a:pt x="561479" y="229869"/>
                  </a:lnTo>
                  <a:close/>
                </a:path>
                <a:path w="638175" h="637540">
                  <a:moveTo>
                    <a:pt x="76581" y="204469"/>
                  </a:moveTo>
                  <a:lnTo>
                    <a:pt x="51066" y="204469"/>
                  </a:lnTo>
                  <a:lnTo>
                    <a:pt x="51066" y="229869"/>
                  </a:lnTo>
                  <a:lnTo>
                    <a:pt x="76581" y="229869"/>
                  </a:lnTo>
                  <a:lnTo>
                    <a:pt x="76581" y="204469"/>
                  </a:lnTo>
                  <a:close/>
                </a:path>
                <a:path w="638175" h="637540">
                  <a:moveTo>
                    <a:pt x="357314" y="204469"/>
                  </a:moveTo>
                  <a:lnTo>
                    <a:pt x="331800" y="204469"/>
                  </a:lnTo>
                  <a:lnTo>
                    <a:pt x="331800" y="229869"/>
                  </a:lnTo>
                  <a:lnTo>
                    <a:pt x="357314" y="229869"/>
                  </a:lnTo>
                  <a:lnTo>
                    <a:pt x="357314" y="204469"/>
                  </a:lnTo>
                  <a:close/>
                </a:path>
                <a:path w="638175" h="637540">
                  <a:moveTo>
                    <a:pt x="382841" y="153669"/>
                  </a:moveTo>
                  <a:lnTo>
                    <a:pt x="357327" y="153669"/>
                  </a:lnTo>
                  <a:lnTo>
                    <a:pt x="357327" y="204469"/>
                  </a:lnTo>
                  <a:lnTo>
                    <a:pt x="408355" y="204469"/>
                  </a:lnTo>
                  <a:lnTo>
                    <a:pt x="408355" y="229869"/>
                  </a:lnTo>
                  <a:lnTo>
                    <a:pt x="433882" y="229869"/>
                  </a:lnTo>
                  <a:lnTo>
                    <a:pt x="433882" y="179069"/>
                  </a:lnTo>
                  <a:lnTo>
                    <a:pt x="382841" y="179069"/>
                  </a:lnTo>
                  <a:lnTo>
                    <a:pt x="382841" y="153669"/>
                  </a:lnTo>
                  <a:close/>
                </a:path>
                <a:path w="638175" h="637540">
                  <a:moveTo>
                    <a:pt x="586994" y="204469"/>
                  </a:moveTo>
                  <a:lnTo>
                    <a:pt x="561479" y="204469"/>
                  </a:lnTo>
                  <a:lnTo>
                    <a:pt x="561479" y="229869"/>
                  </a:lnTo>
                  <a:lnTo>
                    <a:pt x="586994" y="229869"/>
                  </a:lnTo>
                  <a:lnTo>
                    <a:pt x="586994" y="204469"/>
                  </a:lnTo>
                  <a:close/>
                </a:path>
                <a:path w="638175" h="637540">
                  <a:moveTo>
                    <a:pt x="255206" y="179069"/>
                  </a:moveTo>
                  <a:lnTo>
                    <a:pt x="229692" y="179069"/>
                  </a:lnTo>
                  <a:lnTo>
                    <a:pt x="229692" y="204469"/>
                  </a:lnTo>
                  <a:lnTo>
                    <a:pt x="255206" y="204469"/>
                  </a:lnTo>
                  <a:lnTo>
                    <a:pt x="255206" y="179069"/>
                  </a:lnTo>
                  <a:close/>
                </a:path>
                <a:path w="638175" h="637540">
                  <a:moveTo>
                    <a:pt x="331800" y="128269"/>
                  </a:moveTo>
                  <a:lnTo>
                    <a:pt x="306247" y="128269"/>
                  </a:lnTo>
                  <a:lnTo>
                    <a:pt x="306247" y="204469"/>
                  </a:lnTo>
                  <a:lnTo>
                    <a:pt x="331800" y="204469"/>
                  </a:lnTo>
                  <a:lnTo>
                    <a:pt x="331800" y="128269"/>
                  </a:lnTo>
                  <a:close/>
                </a:path>
                <a:path w="638175" h="637540">
                  <a:moveTo>
                    <a:pt x="178663" y="0"/>
                  </a:moveTo>
                  <a:lnTo>
                    <a:pt x="0" y="0"/>
                  </a:lnTo>
                  <a:lnTo>
                    <a:pt x="0" y="179069"/>
                  </a:lnTo>
                  <a:lnTo>
                    <a:pt x="178663" y="179069"/>
                  </a:lnTo>
                  <a:lnTo>
                    <a:pt x="178663" y="153669"/>
                  </a:lnTo>
                  <a:lnTo>
                    <a:pt x="25514" y="153669"/>
                  </a:lnTo>
                  <a:lnTo>
                    <a:pt x="25514" y="25399"/>
                  </a:lnTo>
                  <a:lnTo>
                    <a:pt x="178663" y="25399"/>
                  </a:lnTo>
                  <a:lnTo>
                    <a:pt x="178663" y="0"/>
                  </a:lnTo>
                  <a:close/>
                </a:path>
                <a:path w="638175" h="637540">
                  <a:moveTo>
                    <a:pt x="229692" y="128269"/>
                  </a:moveTo>
                  <a:lnTo>
                    <a:pt x="204177" y="128269"/>
                  </a:lnTo>
                  <a:lnTo>
                    <a:pt x="204177" y="179069"/>
                  </a:lnTo>
                  <a:lnTo>
                    <a:pt x="229692" y="179069"/>
                  </a:lnTo>
                  <a:lnTo>
                    <a:pt x="229692" y="128269"/>
                  </a:lnTo>
                  <a:close/>
                </a:path>
                <a:path w="638175" h="637540">
                  <a:moveTo>
                    <a:pt x="280733" y="153669"/>
                  </a:moveTo>
                  <a:lnTo>
                    <a:pt x="255219" y="153669"/>
                  </a:lnTo>
                  <a:lnTo>
                    <a:pt x="255219" y="179069"/>
                  </a:lnTo>
                  <a:lnTo>
                    <a:pt x="280733" y="179069"/>
                  </a:lnTo>
                  <a:lnTo>
                    <a:pt x="280733" y="153669"/>
                  </a:lnTo>
                  <a:close/>
                </a:path>
                <a:path w="638175" h="637540">
                  <a:moveTo>
                    <a:pt x="433882" y="128269"/>
                  </a:moveTo>
                  <a:lnTo>
                    <a:pt x="408355" y="128269"/>
                  </a:lnTo>
                  <a:lnTo>
                    <a:pt x="408355" y="179069"/>
                  </a:lnTo>
                  <a:lnTo>
                    <a:pt x="433882" y="179069"/>
                  </a:lnTo>
                  <a:lnTo>
                    <a:pt x="433882" y="128269"/>
                  </a:lnTo>
                  <a:close/>
                </a:path>
                <a:path w="638175" h="637540">
                  <a:moveTo>
                    <a:pt x="638060" y="0"/>
                  </a:moveTo>
                  <a:lnTo>
                    <a:pt x="459397" y="0"/>
                  </a:lnTo>
                  <a:lnTo>
                    <a:pt x="459397" y="179069"/>
                  </a:lnTo>
                  <a:lnTo>
                    <a:pt x="638060" y="179069"/>
                  </a:lnTo>
                  <a:lnTo>
                    <a:pt x="638060" y="153669"/>
                  </a:lnTo>
                  <a:lnTo>
                    <a:pt x="484924" y="153669"/>
                  </a:lnTo>
                  <a:lnTo>
                    <a:pt x="484924" y="25399"/>
                  </a:lnTo>
                  <a:lnTo>
                    <a:pt x="638060" y="25399"/>
                  </a:lnTo>
                  <a:lnTo>
                    <a:pt x="638060" y="0"/>
                  </a:lnTo>
                  <a:close/>
                </a:path>
                <a:path w="638175" h="637540">
                  <a:moveTo>
                    <a:pt x="178663" y="25399"/>
                  </a:moveTo>
                  <a:lnTo>
                    <a:pt x="153136" y="25399"/>
                  </a:lnTo>
                  <a:lnTo>
                    <a:pt x="153136" y="153669"/>
                  </a:lnTo>
                  <a:lnTo>
                    <a:pt x="178663" y="153669"/>
                  </a:lnTo>
                  <a:lnTo>
                    <a:pt x="178663" y="25399"/>
                  </a:lnTo>
                  <a:close/>
                </a:path>
                <a:path w="638175" h="637540">
                  <a:moveTo>
                    <a:pt x="638060" y="25399"/>
                  </a:moveTo>
                  <a:lnTo>
                    <a:pt x="612546" y="25399"/>
                  </a:lnTo>
                  <a:lnTo>
                    <a:pt x="612546" y="153669"/>
                  </a:lnTo>
                  <a:lnTo>
                    <a:pt x="638060" y="153669"/>
                  </a:lnTo>
                  <a:lnTo>
                    <a:pt x="638060" y="25399"/>
                  </a:lnTo>
                  <a:close/>
                </a:path>
                <a:path w="638175" h="637540">
                  <a:moveTo>
                    <a:pt x="127622" y="50799"/>
                  </a:moveTo>
                  <a:lnTo>
                    <a:pt x="51066" y="50799"/>
                  </a:lnTo>
                  <a:lnTo>
                    <a:pt x="51066" y="128269"/>
                  </a:lnTo>
                  <a:lnTo>
                    <a:pt x="127622" y="128269"/>
                  </a:lnTo>
                  <a:lnTo>
                    <a:pt x="127622" y="50799"/>
                  </a:lnTo>
                  <a:close/>
                </a:path>
                <a:path w="638175" h="637540">
                  <a:moveTo>
                    <a:pt x="408355" y="50799"/>
                  </a:moveTo>
                  <a:lnTo>
                    <a:pt x="382841" y="50799"/>
                  </a:lnTo>
                  <a:lnTo>
                    <a:pt x="382841" y="76199"/>
                  </a:lnTo>
                  <a:lnTo>
                    <a:pt x="331800" y="76199"/>
                  </a:lnTo>
                  <a:lnTo>
                    <a:pt x="331800" y="128269"/>
                  </a:lnTo>
                  <a:lnTo>
                    <a:pt x="357327" y="128269"/>
                  </a:lnTo>
                  <a:lnTo>
                    <a:pt x="357327" y="101599"/>
                  </a:lnTo>
                  <a:lnTo>
                    <a:pt x="408355" y="101599"/>
                  </a:lnTo>
                  <a:lnTo>
                    <a:pt x="408355" y="50799"/>
                  </a:lnTo>
                  <a:close/>
                </a:path>
                <a:path w="638175" h="637540">
                  <a:moveTo>
                    <a:pt x="408355" y="101599"/>
                  </a:moveTo>
                  <a:lnTo>
                    <a:pt x="382841" y="101599"/>
                  </a:lnTo>
                  <a:lnTo>
                    <a:pt x="382841" y="128269"/>
                  </a:lnTo>
                  <a:lnTo>
                    <a:pt x="408355" y="128269"/>
                  </a:lnTo>
                  <a:lnTo>
                    <a:pt x="408355" y="101599"/>
                  </a:lnTo>
                  <a:close/>
                </a:path>
                <a:path w="638175" h="637540">
                  <a:moveTo>
                    <a:pt x="586994" y="50799"/>
                  </a:moveTo>
                  <a:lnTo>
                    <a:pt x="510438" y="50799"/>
                  </a:lnTo>
                  <a:lnTo>
                    <a:pt x="510438" y="128269"/>
                  </a:lnTo>
                  <a:lnTo>
                    <a:pt x="586994" y="128269"/>
                  </a:lnTo>
                  <a:lnTo>
                    <a:pt x="586994" y="50799"/>
                  </a:lnTo>
                  <a:close/>
                </a:path>
                <a:path w="638175" h="637540">
                  <a:moveTo>
                    <a:pt x="280733" y="76199"/>
                  </a:moveTo>
                  <a:lnTo>
                    <a:pt x="255219" y="76199"/>
                  </a:lnTo>
                  <a:lnTo>
                    <a:pt x="255219" y="101599"/>
                  </a:lnTo>
                  <a:lnTo>
                    <a:pt x="280733" y="101599"/>
                  </a:lnTo>
                  <a:lnTo>
                    <a:pt x="280733" y="76199"/>
                  </a:lnTo>
                  <a:close/>
                </a:path>
                <a:path w="638175" h="637540">
                  <a:moveTo>
                    <a:pt x="357327" y="50799"/>
                  </a:moveTo>
                  <a:lnTo>
                    <a:pt x="204177" y="50799"/>
                  </a:lnTo>
                  <a:lnTo>
                    <a:pt x="204177" y="76199"/>
                  </a:lnTo>
                  <a:lnTo>
                    <a:pt x="357327" y="76199"/>
                  </a:lnTo>
                  <a:lnTo>
                    <a:pt x="357327" y="50799"/>
                  </a:lnTo>
                  <a:close/>
                </a:path>
                <a:path w="638175" h="637540">
                  <a:moveTo>
                    <a:pt x="255219" y="25399"/>
                  </a:moveTo>
                  <a:lnTo>
                    <a:pt x="229692" y="25399"/>
                  </a:lnTo>
                  <a:lnTo>
                    <a:pt x="229692" y="50799"/>
                  </a:lnTo>
                  <a:lnTo>
                    <a:pt x="255219" y="50799"/>
                  </a:lnTo>
                  <a:lnTo>
                    <a:pt x="255219" y="25399"/>
                  </a:lnTo>
                  <a:close/>
                </a:path>
                <a:path w="638175" h="637540">
                  <a:moveTo>
                    <a:pt x="331800" y="25399"/>
                  </a:moveTo>
                  <a:lnTo>
                    <a:pt x="306247" y="25399"/>
                  </a:lnTo>
                  <a:lnTo>
                    <a:pt x="306247" y="50799"/>
                  </a:lnTo>
                  <a:lnTo>
                    <a:pt x="331800" y="50799"/>
                  </a:lnTo>
                  <a:lnTo>
                    <a:pt x="331800" y="25399"/>
                  </a:lnTo>
                  <a:close/>
                </a:path>
                <a:path w="638175" h="637540">
                  <a:moveTo>
                    <a:pt x="382841" y="0"/>
                  </a:moveTo>
                  <a:lnTo>
                    <a:pt x="331800" y="0"/>
                  </a:lnTo>
                  <a:lnTo>
                    <a:pt x="331800" y="25399"/>
                  </a:lnTo>
                  <a:lnTo>
                    <a:pt x="357327" y="25399"/>
                  </a:lnTo>
                  <a:lnTo>
                    <a:pt x="357327" y="50799"/>
                  </a:lnTo>
                  <a:lnTo>
                    <a:pt x="382841" y="50799"/>
                  </a:lnTo>
                  <a:lnTo>
                    <a:pt x="382841" y="0"/>
                  </a:lnTo>
                  <a:close/>
                </a:path>
                <a:path w="638175" h="637540">
                  <a:moveTo>
                    <a:pt x="433870" y="25399"/>
                  </a:moveTo>
                  <a:lnTo>
                    <a:pt x="408355" y="25399"/>
                  </a:lnTo>
                  <a:lnTo>
                    <a:pt x="408355" y="50799"/>
                  </a:lnTo>
                  <a:lnTo>
                    <a:pt x="433870" y="50799"/>
                  </a:lnTo>
                  <a:lnTo>
                    <a:pt x="433870" y="25399"/>
                  </a:lnTo>
                  <a:close/>
                </a:path>
                <a:path w="638175" h="637540">
                  <a:moveTo>
                    <a:pt x="229692" y="0"/>
                  </a:moveTo>
                  <a:lnTo>
                    <a:pt x="204177" y="0"/>
                  </a:lnTo>
                  <a:lnTo>
                    <a:pt x="204177" y="25399"/>
                  </a:lnTo>
                  <a:lnTo>
                    <a:pt x="229692" y="25399"/>
                  </a:lnTo>
                  <a:lnTo>
                    <a:pt x="22969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5" name="object 285"/>
          <p:cNvSpPr txBox="1"/>
          <p:nvPr/>
        </p:nvSpPr>
        <p:spPr>
          <a:xfrm>
            <a:off x="1278954" y="8400172"/>
            <a:ext cx="50025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b="1" spc="-3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Nous</a:t>
            </a:r>
            <a:r>
              <a:rPr sz="1600" b="1" spc="-7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600" b="1" spc="-3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vous</a:t>
            </a:r>
            <a:r>
              <a:rPr sz="1600" b="1" spc="-6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600" b="1" spc="-35" dirty="0" err="1">
                <a:solidFill>
                  <a:srgbClr val="FFFFFF"/>
                </a:solidFill>
                <a:latin typeface="Helvetica Neue LT Std 75"/>
                <a:cs typeface="Helvetica Neue LT Std 75"/>
              </a:rPr>
              <a:t>accueillons</a:t>
            </a:r>
            <a:r>
              <a:rPr sz="1600" b="1" spc="-6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endParaRPr sz="1600" dirty="0">
              <a:latin typeface="Helvetica Neue LT Std 75"/>
              <a:cs typeface="Helvetica Neue LT Std 75"/>
            </a:endParaRPr>
          </a:p>
          <a:p>
            <a:pPr algn="ctr">
              <a:lnSpc>
                <a:spcPct val="100000"/>
              </a:lnSpc>
            </a:pPr>
            <a:r>
              <a:rPr sz="1600" b="1" spc="-3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dans</a:t>
            </a:r>
            <a:r>
              <a:rPr sz="1600" b="1" spc="-7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le</a:t>
            </a:r>
            <a:r>
              <a:rPr sz="1600" b="1" spc="-7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600" b="1" spc="-3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strict</a:t>
            </a:r>
            <a:r>
              <a:rPr sz="1600" b="1" spc="-7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600" b="1" spc="-3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respect</a:t>
            </a:r>
            <a:r>
              <a:rPr sz="1600" b="1" spc="-7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des</a:t>
            </a:r>
            <a:r>
              <a:rPr sz="1600" b="1" spc="-7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600" b="1" spc="-3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règles</a:t>
            </a:r>
            <a:r>
              <a:rPr sz="1600" b="1" spc="-7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600" b="1" spc="-35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sanitaires</a:t>
            </a:r>
            <a:r>
              <a:rPr sz="1600" b="1" spc="-7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en</a:t>
            </a:r>
            <a:r>
              <a:rPr sz="1600" b="1" spc="-7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 </a:t>
            </a:r>
            <a:r>
              <a:rPr sz="1600" b="1" spc="-5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vigueur.</a:t>
            </a:r>
            <a:endParaRPr sz="1600" dirty="0">
              <a:latin typeface="Helvetica Neue LT Std 75"/>
              <a:cs typeface="Helvetica Neue LT Std 75"/>
            </a:endParaRPr>
          </a:p>
        </p:txBody>
      </p:sp>
      <p:sp>
        <p:nvSpPr>
          <p:cNvPr id="286" name="object 28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/>
              <a:t>La</a:t>
            </a:r>
            <a:r>
              <a:rPr spc="-35" dirty="0"/>
              <a:t> </a:t>
            </a:r>
            <a:r>
              <a:rPr spc="-5" dirty="0"/>
              <a:t>Fibre,</a:t>
            </a:r>
            <a:r>
              <a:rPr spc="-35" dirty="0"/>
              <a:t> </a:t>
            </a:r>
            <a:r>
              <a:rPr spc="-5" dirty="0"/>
              <a:t>accessible</a:t>
            </a:r>
            <a:r>
              <a:rPr spc="-30" dirty="0"/>
              <a:t> </a:t>
            </a:r>
            <a:r>
              <a:rPr dirty="0"/>
              <a:t>en</a:t>
            </a:r>
            <a:r>
              <a:rPr spc="-35" dirty="0"/>
              <a:t> </a:t>
            </a:r>
            <a:r>
              <a:rPr spc="-5" dirty="0"/>
              <a:t>France</a:t>
            </a:r>
            <a:r>
              <a:rPr spc="-30" dirty="0"/>
              <a:t> </a:t>
            </a:r>
            <a:r>
              <a:rPr dirty="0"/>
              <a:t>métropolitaine</a:t>
            </a:r>
            <a:r>
              <a:rPr spc="-35" dirty="0"/>
              <a:t> </a:t>
            </a:r>
            <a:r>
              <a:rPr spc="-5" dirty="0"/>
              <a:t>sous</a:t>
            </a:r>
            <a:r>
              <a:rPr spc="-30" dirty="0"/>
              <a:t> </a:t>
            </a:r>
            <a:r>
              <a:rPr dirty="0"/>
              <a:t>réserve</a:t>
            </a:r>
            <a:r>
              <a:rPr spc="-35" dirty="0"/>
              <a:t> </a:t>
            </a:r>
            <a:r>
              <a:rPr spc="-5" dirty="0"/>
              <a:t>d’éligibilité</a:t>
            </a:r>
            <a:r>
              <a:rPr spc="-30" dirty="0"/>
              <a:t> </a:t>
            </a:r>
            <a:r>
              <a:rPr spc="-5" dirty="0"/>
              <a:t>et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raccordement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spc="-5" dirty="0"/>
              <a:t>domicile</a:t>
            </a:r>
            <a:r>
              <a:rPr spc="-35" dirty="0"/>
              <a:t> </a:t>
            </a:r>
            <a:r>
              <a:rPr dirty="0"/>
              <a:t>du</a:t>
            </a:r>
            <a:r>
              <a:rPr spc="-30" dirty="0"/>
              <a:t> </a:t>
            </a:r>
            <a:r>
              <a:rPr dirty="0"/>
              <a:t>client.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b="0" spc="-20" dirty="0">
                <a:latin typeface="HelveticaNeueLTStd-Roman"/>
                <a:cs typeface="HelveticaNeueLTStd-Roman"/>
              </a:rPr>
              <a:t>Orange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SA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au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capital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10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640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226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396</a:t>
            </a:r>
            <a:r>
              <a:rPr b="0" spc="-150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Euro Sans"/>
                <a:cs typeface="Euro Sans"/>
              </a:rPr>
              <a:t>€</a:t>
            </a:r>
            <a:r>
              <a:rPr b="0" spc="-10" dirty="0">
                <a:latin typeface="Euro Sans"/>
                <a:cs typeface="Euro Sans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78,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rue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Olivier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0" dirty="0">
                <a:latin typeface="HelveticaNeueLTStd-Roman"/>
                <a:cs typeface="HelveticaNeueLTStd-Roman"/>
              </a:rPr>
              <a:t>de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Serres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75015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dirty="0">
                <a:latin typeface="HelveticaNeueLTStd-Roman"/>
                <a:cs typeface="HelveticaNeueLTStd-Roman"/>
              </a:rPr>
              <a:t>-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380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129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866</a:t>
            </a:r>
            <a:r>
              <a:rPr b="0" spc="-30" dirty="0">
                <a:latin typeface="HelveticaNeueLTStd-Roman"/>
                <a:cs typeface="HelveticaNeueLTStd-Roman"/>
              </a:rPr>
              <a:t> </a:t>
            </a:r>
            <a:r>
              <a:rPr b="0" spc="-15" dirty="0">
                <a:latin typeface="HelveticaNeueLTStd-Roman"/>
                <a:cs typeface="HelveticaNeueLTStd-Roman"/>
              </a:rPr>
              <a:t>RCS</a:t>
            </a:r>
            <a:r>
              <a:rPr b="0" spc="-35" dirty="0">
                <a:latin typeface="HelveticaNeueLTStd-Roman"/>
                <a:cs typeface="HelveticaNeueLTStd-Roman"/>
              </a:rPr>
              <a:t> </a:t>
            </a:r>
            <a:r>
              <a:rPr b="0" spc="-20" dirty="0">
                <a:latin typeface="HelveticaNeueLTStd-Roman"/>
                <a:cs typeface="HelveticaNeueLTStd-Roman"/>
              </a:rPr>
              <a:t>Paris.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e6c818a6-e1a0-4a6e-a969-20d857c5dc62}" enabled="1" method="Standard" siteId="{90c7a20a-f34b-40bf-bc48-b9253b6f5d20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108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Calibri</vt:lpstr>
      <vt:lpstr>Euro Sans</vt:lpstr>
      <vt:lpstr>Helvetica 75 Bold</vt:lpstr>
      <vt:lpstr>Helvetica Neue LT Std 75</vt:lpstr>
      <vt:lpstr>HelveticaNeueLTStd-Roman</vt:lpstr>
      <vt:lpstr>Office Theme</vt:lpstr>
      <vt:lpstr>La Fibre Orange  arrive à Saint Jean de Cornies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Fibre Orange  arrive à xxxxx</dc:title>
  <dc:creator>MONIE Valérie DOGSO</dc:creator>
  <cp:lastModifiedBy>Accueil</cp:lastModifiedBy>
  <cp:revision>72</cp:revision>
  <dcterms:created xsi:type="dcterms:W3CDTF">2021-02-18T07:47:35Z</dcterms:created>
  <dcterms:modified xsi:type="dcterms:W3CDTF">2023-05-15T07:38:05Z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2021-02-18T00:00:00Z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2021-02-18T00:00:00Z</vt:filetime>
  </property>
  <property fmtid="{D5CDD505-2E9C-101B-9397-08002B2CF9AE}" pid="5" name="MSIP_Label_e6c818a6-e1a0-4a6e-a969-20d857c5dc62_Enabled">
    <vt:lpwstr>true</vt:lpwstr>
  </property>
  <property fmtid="{D5CDD505-2E9C-101B-9397-08002B2CF9AE}" pid="6" name="MSIP_Label_e6c818a6-e1a0-4a6e-a969-20d857c5dc62_SetDate">
    <vt:lpwstr>2023-04-05T09:51:32Z</vt:lpwstr>
  </property>
  <property fmtid="{D5CDD505-2E9C-101B-9397-08002B2CF9AE}" pid="7" name="MSIP_Label_e6c818a6-e1a0-4a6e-a969-20d857c5dc62_Method">
    <vt:lpwstr>Standard</vt:lpwstr>
  </property>
  <property fmtid="{D5CDD505-2E9C-101B-9397-08002B2CF9AE}" pid="8" name="MSIP_Label_e6c818a6-e1a0-4a6e-a969-20d857c5dc62_Name">
    <vt:lpwstr>Orange_restricted_internal.2</vt:lpwstr>
  </property>
  <property fmtid="{D5CDD505-2E9C-101B-9397-08002B2CF9AE}" pid="9" name="MSIP_Label_e6c818a6-e1a0-4a6e-a969-20d857c5dc62_SiteId">
    <vt:lpwstr>90c7a20a-f34b-40bf-bc48-b9253b6f5d20</vt:lpwstr>
  </property>
  <property fmtid="{D5CDD505-2E9C-101B-9397-08002B2CF9AE}" pid="10" name="MSIP_Label_e6c818a6-e1a0-4a6e-a969-20d857c5dc62_ActionId">
    <vt:lpwstr>95bed20f-6c85-4283-9c29-46dc4fb11b7d</vt:lpwstr>
  </property>
  <property fmtid="{D5CDD505-2E9C-101B-9397-08002B2CF9AE}" pid="11" name="MSIP_Label_e6c818a6-e1a0-4a6e-a969-20d857c5dc62_ContentBits">
    <vt:lpwstr>2</vt:lpwstr>
  </property>
</Properties>
</file>